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1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23/08/2024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950"/>
            <a:ext cx="12191733" cy="68578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</a:defRPr>
            </a:lvl2pPr>
            <a:lvl3pPr>
              <a:defRPr sz="2400">
                <a:latin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0" y="1344"/>
            <a:ext cx="12187219" cy="68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078" b="84975"/>
          <a:stretch/>
        </p:blipFill>
        <p:spPr>
          <a:xfrm>
            <a:off x="1961804" y="-150"/>
            <a:ext cx="10227805" cy="10304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546D40A-96B8-D561-0EFF-E423FA89EF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857"/>
          <a:stretch/>
        </p:blipFill>
        <p:spPr>
          <a:xfrm>
            <a:off x="266" y="470263"/>
            <a:ext cx="12191733" cy="638788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3338314-BADA-4EB7-B0D3-4403B7D8AC15}"/>
              </a:ext>
            </a:extLst>
          </p:cNvPr>
          <p:cNvSpPr txBox="1"/>
          <p:nvPr userDrawn="1"/>
        </p:nvSpPr>
        <p:spPr>
          <a:xfrm>
            <a:off x="4744510" y="6639446"/>
            <a:ext cx="27029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www.parquesnacionales.gov.co</a:t>
            </a:r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FE73CBD-6DB6-1214-E362-FB219C18C3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941" b="85089"/>
          <a:stretch/>
        </p:blipFill>
        <p:spPr>
          <a:xfrm>
            <a:off x="1945178" y="-150"/>
            <a:ext cx="10244431" cy="102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E0D5B4D-8D04-D303-11C5-903527568E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857"/>
          <a:stretch/>
        </p:blipFill>
        <p:spPr>
          <a:xfrm>
            <a:off x="266" y="470263"/>
            <a:ext cx="12191733" cy="638788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B2DE566-F621-4E4B-8394-2CF03DDECE29}"/>
              </a:ext>
            </a:extLst>
          </p:cNvPr>
          <p:cNvSpPr txBox="1"/>
          <p:nvPr userDrawn="1"/>
        </p:nvSpPr>
        <p:spPr>
          <a:xfrm>
            <a:off x="4744510" y="6639446"/>
            <a:ext cx="27029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www.parquesnacionales.gov.co</a:t>
            </a:r>
          </a:p>
        </p:txBody>
      </p:sp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23/08/2024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1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DAC2414-D655-4F47-A28B-0EF232AE94B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60859"/>
            <a:ext cx="9395670" cy="727532"/>
          </a:xfrm>
        </p:spPr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2567A167-D648-5F17-6ABC-39D4BA1EB5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69066012-BBBF-D218-2480-6DE11980F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60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A228D-C279-3711-0691-E934ABEEC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F345E6-4FF8-3540-A4BE-3B2905C37A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72FAEA24-8683-3C81-7930-AA86EA113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CDE9064-BE3D-EC54-37B7-ED0622C09E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7DD871E-9050-4839-F60E-6051114C0399}"/>
              </a:ext>
            </a:extLst>
          </p:cNvPr>
          <p:cNvSpPr txBox="1"/>
          <p:nvPr/>
        </p:nvSpPr>
        <p:spPr>
          <a:xfrm>
            <a:off x="5225409" y="6639446"/>
            <a:ext cx="22284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www.---------------.gov.co</a:t>
            </a:r>
          </a:p>
        </p:txBody>
      </p:sp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01C18-9E3E-5DB1-42FE-4FDC08F9B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2DCF74-B1BB-A69C-0315-4A63BBDE8B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6557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9FF23E6-6AE7-51AE-2A70-DAF74746E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9A98B20-1DD8-5021-0DFC-29F1E4FC4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7061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3992F-D06F-3B37-2BB7-8FBBDE3E9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F782F-5765-721E-B50B-7D9A905DA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3993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</Words>
  <Application>Microsoft Office PowerPoint</Application>
  <PresentationFormat>Panorámica</PresentationFormat>
  <Paragraphs>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Presentación de PowerPoint</vt:lpstr>
      <vt:lpstr>Título de la 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Gloria Pereira Oviedo</cp:lastModifiedBy>
  <cp:revision>14</cp:revision>
  <dcterms:created xsi:type="dcterms:W3CDTF">2023-05-08T00:34:42Z</dcterms:created>
  <dcterms:modified xsi:type="dcterms:W3CDTF">2024-08-23T15:25:13Z</dcterms:modified>
</cp:coreProperties>
</file>