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75" r:id="rId4"/>
    <p:sldId id="274" r:id="rId5"/>
    <p:sldId id="276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19486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17451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5203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71935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5577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05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3338314-BADA-4EB7-B0D3-4403B7D8AC15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703314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" y="-150"/>
            <a:ext cx="12187219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380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B2DE566-F621-4E4B-8394-2CF03DDECE29}"/>
              </a:ext>
            </a:extLst>
          </p:cNvPr>
          <p:cNvSpPr txBox="1"/>
          <p:nvPr userDrawn="1"/>
        </p:nvSpPr>
        <p:spPr>
          <a:xfrm>
            <a:off x="4744510" y="6639446"/>
            <a:ext cx="27029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237728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276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6907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18224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4902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13/12/2023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3673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0C4CB4-15C7-D943-80CC-0756AEC85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488" y="923548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es-ES" dirty="0"/>
              <a:t>ACTIVIDAD CLOWN DR. LOZANO SENSIBILIZACIÓN SOBRE LOS VALORES DEL CÓDIGO DE INTEGRIDAD</a:t>
            </a:r>
          </a:p>
          <a:p>
            <a:pPr algn="ctr"/>
            <a:endParaRPr lang="es-ES" dirty="0"/>
          </a:p>
          <a:p>
            <a:pPr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459FD33-923B-415E-A2AD-200A9598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070" y="2207004"/>
            <a:ext cx="2286000" cy="304800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3FFCCBC-1E7B-4F57-A9AE-D7508A213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84" y="2207004"/>
            <a:ext cx="2286000" cy="30480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7C1E6F0-6CFD-42E4-A9A5-F0F05E9F90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2703" y="2207004"/>
            <a:ext cx="2286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033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0C4CB4-15C7-D943-80CC-0756AEC85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488" y="923548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es-ES" dirty="0"/>
              <a:t>ACTIVIDAD VALORARTE OCTUBRE DE 2023 </a:t>
            </a:r>
          </a:p>
          <a:p>
            <a:pPr algn="ctr"/>
            <a:endParaRPr lang="es-ES" dirty="0"/>
          </a:p>
          <a:p>
            <a:pPr algn="ctr"/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54D215D-B94E-4774-9A2C-0E9E41637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191" y="1688322"/>
            <a:ext cx="3558330" cy="474444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80EC7A9-DDFD-4BE6-89C8-C4110ECFF24C}"/>
              </a:ext>
            </a:extLst>
          </p:cNvPr>
          <p:cNvSpPr txBox="1"/>
          <p:nvPr/>
        </p:nvSpPr>
        <p:spPr>
          <a:xfrm>
            <a:off x="5559861" y="2030136"/>
            <a:ext cx="6083717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Las representaciones de los colaboradores </a:t>
            </a:r>
          </a:p>
          <a:p>
            <a:r>
              <a:rPr lang="es-ES" dirty="0"/>
              <a:t>de los pisos segundo, tercero y octavo sobre lo que</a:t>
            </a:r>
          </a:p>
          <a:p>
            <a:r>
              <a:rPr lang="es-ES" dirty="0"/>
              <a:t>Representan los valores del código de integridad en </a:t>
            </a:r>
          </a:p>
          <a:p>
            <a:r>
              <a:rPr lang="es-ES" dirty="0"/>
              <a:t>El trabajo cotidiano.</a:t>
            </a:r>
          </a:p>
          <a:p>
            <a:endParaRPr lang="es-ES" dirty="0"/>
          </a:p>
          <a:p>
            <a:r>
              <a:rPr lang="es-ES" dirty="0"/>
              <a:t>Valorarte es hacerte presente con tu impecable conducta</a:t>
            </a:r>
          </a:p>
          <a:p>
            <a:r>
              <a:rPr lang="es-ES" dirty="0"/>
              <a:t>En las actuaciones cotidianas, con la certeza de que el </a:t>
            </a:r>
          </a:p>
          <a:p>
            <a:r>
              <a:rPr lang="es-ES" dirty="0"/>
              <a:t>Mejor auditorio para tus logros es tu diálogo interno.</a:t>
            </a:r>
          </a:p>
          <a:p>
            <a:endParaRPr lang="es-ES" dirty="0"/>
          </a:p>
          <a:p>
            <a:r>
              <a:rPr lang="es-ES" dirty="0"/>
              <a:t>Esta representación de los valores en el equipo de PNNC</a:t>
            </a:r>
          </a:p>
          <a:p>
            <a:r>
              <a:rPr lang="es-ES" dirty="0"/>
              <a:t>Del nivel central, da cuenta del compromiso y dedicación</a:t>
            </a:r>
          </a:p>
          <a:p>
            <a:r>
              <a:rPr lang="es-ES" dirty="0"/>
              <a:t>con el que desarrollamos nuestro ejercicio, con gran</a:t>
            </a:r>
          </a:p>
          <a:p>
            <a:r>
              <a:rPr lang="es-ES" dirty="0"/>
              <a:t>Motivación.</a:t>
            </a:r>
          </a:p>
        </p:txBody>
      </p:sp>
    </p:spTree>
    <p:extLst>
      <p:ext uri="{BB962C8B-B14F-4D97-AF65-F5344CB8AC3E}">
        <p14:creationId xmlns:p14="http://schemas.microsoft.com/office/powerpoint/2010/main" val="2368635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0C4CB4-15C7-D943-80CC-0756AEC855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488" y="923548"/>
            <a:ext cx="10515600" cy="1500187"/>
          </a:xfrm>
        </p:spPr>
        <p:txBody>
          <a:bodyPr>
            <a:normAutofit/>
          </a:bodyPr>
          <a:lstStyle/>
          <a:p>
            <a:pPr algn="ctr"/>
            <a:r>
              <a:rPr lang="es-ES" dirty="0"/>
              <a:t>ACTIVIDAD VALORARTE </a:t>
            </a:r>
          </a:p>
          <a:p>
            <a:pPr algn="ctr"/>
            <a:endParaRPr lang="es-ES" dirty="0"/>
          </a:p>
          <a:p>
            <a:pPr algn="ctr"/>
            <a:endParaRPr lang="es-CO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09E34A4-0838-48EF-9A1E-25FD912E6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5597" y="1540893"/>
            <a:ext cx="5328425" cy="445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86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8B71C3-A9E0-49E5-8AD8-56D326119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7677"/>
            <a:ext cx="10515600" cy="558798"/>
          </a:xfrm>
        </p:spPr>
        <p:txBody>
          <a:bodyPr>
            <a:normAutofit/>
          </a:bodyPr>
          <a:lstStyle/>
          <a:p>
            <a:pPr algn="ctr"/>
            <a:r>
              <a:rPr lang="es-ES" sz="2300" dirty="0"/>
              <a:t>ACTIVIDAD VALOR ARTE NOVIEMBRE DE 2023</a:t>
            </a:r>
            <a:endParaRPr lang="es-CO" sz="23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68A872-5348-4B12-9CE7-985CB61DC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65174"/>
            <a:ext cx="10515600" cy="1500187"/>
          </a:xfrm>
        </p:spPr>
        <p:txBody>
          <a:bodyPr>
            <a:normAutofit/>
          </a:bodyPr>
          <a:lstStyle/>
          <a:p>
            <a:r>
              <a:rPr lang="es-ES" sz="1900" dirty="0"/>
              <a:t>Con el fin de visibilizar los valores del código de integridad entre los miembros de la comunidad institucional, se entregó una postal para que a través de un </a:t>
            </a:r>
            <a:r>
              <a:rPr lang="es-ES" sz="1900" dirty="0" err="1"/>
              <a:t>mandala</a:t>
            </a:r>
            <a:r>
              <a:rPr lang="es-ES" sz="1900" dirty="0"/>
              <a:t>, se realizara la estimación de la escala de valores en el ejercicio de sus tareas.</a:t>
            </a:r>
          </a:p>
          <a:p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CAA27E8-6618-40B0-861A-1940065BC4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107" y="2736180"/>
            <a:ext cx="5041785" cy="3781339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055125787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161</Words>
  <Application>Microsoft Office PowerPoint</Application>
  <PresentationFormat>Panorámica</PresentationFormat>
  <Paragraphs>18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Helvetica</vt:lpstr>
      <vt:lpstr>Verdana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ACTIVIDAD VALOR ARTE NOVIEMBRE DE 2023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CAMINATA PARQUE NACIONAL CHINGAZA 30 DE SEPTIEMBRE</dc:title>
  <dc:creator>BEATRIZ ANDREA ALVAREZ VELEZ</dc:creator>
  <cp:lastModifiedBy>BEATRIZ ANDREA ALVAREZ VELEZ</cp:lastModifiedBy>
  <cp:revision>9</cp:revision>
  <dcterms:created xsi:type="dcterms:W3CDTF">2023-08-31T21:33:57Z</dcterms:created>
  <dcterms:modified xsi:type="dcterms:W3CDTF">2023-12-13T22:33:36Z</dcterms:modified>
</cp:coreProperties>
</file>