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8"/>
  </p:handoutMasterIdLst>
  <p:sldIdLst>
    <p:sldId id="256" r:id="rId2"/>
    <p:sldId id="257" r:id="rId3"/>
    <p:sldId id="258" r:id="rId4"/>
    <p:sldId id="262" r:id="rId5"/>
    <p:sldId id="259" r:id="rId6"/>
    <p:sldId id="261" r:id="rId7"/>
  </p:sldIdLst>
  <p:sldSz cx="12192000" cy="6858000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7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5" d="100"/>
          <a:sy n="55" d="100"/>
        </p:scale>
        <p:origin x="2880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>
            <a:extLst>
              <a:ext uri="{FF2B5EF4-FFF2-40B4-BE49-F238E27FC236}">
                <a16:creationId xmlns:a16="http://schemas.microsoft.com/office/drawing/2014/main" id="{7DE8F55E-3564-59E0-6AB4-0A68F599327F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F2C491CA-AD82-21DA-B6AF-104C3C649271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065CE21-4FFD-43E4-9BE1-44B69E389DE4}" type="datetimeFigureOut">
              <a:rPr lang="es-CO" smtClean="0"/>
              <a:t>7/12/2023</a:t>
            </a:fld>
            <a:endParaRPr lang="es-CO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84018EA8-D50D-6048-06A1-98CC923A5FF1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9F885154-3EB1-CC47-4591-C970E8A909CC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55897CF-0428-44F3-9C91-0685A4FB6EB6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89006162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n 11">
            <a:extLst>
              <a:ext uri="{FF2B5EF4-FFF2-40B4-BE49-F238E27FC236}">
                <a16:creationId xmlns:a16="http://schemas.microsoft.com/office/drawing/2014/main" id="{6805B226-F693-E23A-0AC6-0487A3BCF4D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8100"/>
            <a:ext cx="12191733" cy="6858149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62C092A5-DE25-767F-031F-CE0639AC53C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>
                <a:latin typeface="Verdana" panose="020B0604030504040204" pitchFamily="34" charset="0"/>
              </a:defRPr>
            </a:lvl1pPr>
          </a:lstStyle>
          <a:p>
            <a:r>
              <a:rPr lang="es-ES" dirty="0"/>
              <a:t>Haga clic para modificar el estilo de título del patrón</a:t>
            </a:r>
            <a:endParaRPr lang="es-CO" dirty="0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61259010-DBE2-D34D-D879-AC7A1D28336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latin typeface="Verdana" panose="020B060403050404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dirty="0"/>
              <a:t>Haga clic para modificar el estilo de subtítulo del patrón</a:t>
            </a:r>
            <a:endParaRPr lang="es-CO" dirty="0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528C31B2-286A-C9C4-E01D-E40D72576A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Verdana" panose="020B0604030504040204" pitchFamily="34" charset="0"/>
              </a:defRPr>
            </a:lvl1pPr>
          </a:lstStyle>
          <a:p>
            <a:fld id="{856A6FAC-9192-436B-870E-80DDE60983C7}" type="datetimeFigureOut">
              <a:rPr lang="es-CO" smtClean="0"/>
              <a:pPr/>
              <a:t>7/12/2023</a:t>
            </a:fld>
            <a:endParaRPr lang="es-CO" dirty="0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591D1DDB-6CC7-9360-8F7F-08FF87C5D7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Verdana" panose="020B0604030504040204" pitchFamily="34" charset="0"/>
              </a:defRPr>
            </a:lvl1pPr>
          </a:lstStyle>
          <a:p>
            <a:endParaRPr lang="es-CO" dirty="0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DEC3D685-36E9-396E-8492-722E755FAF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Verdana" panose="020B0604030504040204" pitchFamily="34" charset="0"/>
              </a:defRPr>
            </a:lvl1pPr>
          </a:lstStyle>
          <a:p>
            <a:fld id="{C74CBB0B-5D0C-43FE-9043-22172208F6F8}" type="slidenum">
              <a:rPr lang="es-CO" smtClean="0"/>
              <a:pPr/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19152558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4911F9C-4982-DC10-47A7-6087D7976D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>
                <a:latin typeface="Verdana" panose="020B0604030504040204" pitchFamily="34" charset="0"/>
              </a:defRPr>
            </a:lvl1pPr>
          </a:lstStyle>
          <a:p>
            <a:r>
              <a:rPr lang="es-ES" dirty="0"/>
              <a:t>Haga clic para modificar el estilo de título del patrón</a:t>
            </a:r>
            <a:endParaRPr lang="es-CO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CA2D4D84-B18F-DC4C-91BD-C2D2452F670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>
                <a:latin typeface="Verdana" panose="020B0604030504040204" pitchFamily="34" charset="0"/>
              </a:defRPr>
            </a:lvl1pPr>
            <a:lvl2pPr>
              <a:defRPr sz="2800">
                <a:latin typeface="Verdana" panose="020B0604030504040204" pitchFamily="34" charset="0"/>
              </a:defRPr>
            </a:lvl2pPr>
            <a:lvl3pPr>
              <a:defRPr sz="2400">
                <a:latin typeface="Verdana" panose="020B0604030504040204" pitchFamily="34" charset="0"/>
              </a:defRPr>
            </a:lvl3pPr>
            <a:lvl4pPr>
              <a:defRPr sz="2000">
                <a:latin typeface="Verdana" panose="020B0604030504040204" pitchFamily="34" charset="0"/>
              </a:defRPr>
            </a:lvl4pPr>
            <a:lvl5pPr>
              <a:defRPr sz="2000">
                <a:latin typeface="Verdana" panose="020B060403050404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dirty="0"/>
              <a:t>Haga clic para modificar los estilos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  <a:endParaRPr lang="es-CO" dirty="0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F14A5BCA-21FB-4F80-5D90-71B92FADA72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>
                <a:latin typeface="Verdana" panose="020B0604030504040204" pitchFamily="34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dirty="0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1DC4DC66-6DB7-E14E-1352-1E2E2ED4ED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Verdana" panose="020B0604030504040204" pitchFamily="34" charset="0"/>
              </a:defRPr>
            </a:lvl1pPr>
          </a:lstStyle>
          <a:p>
            <a:fld id="{856A6FAC-9192-436B-870E-80DDE60983C7}" type="datetimeFigureOut">
              <a:rPr lang="es-CO" smtClean="0"/>
              <a:pPr/>
              <a:t>7/12/2023</a:t>
            </a:fld>
            <a:endParaRPr lang="es-CO" dirty="0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15AEA652-EF40-005F-FF90-AD253E40DB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Verdana" panose="020B0604030504040204" pitchFamily="34" charset="0"/>
              </a:defRPr>
            </a:lvl1pPr>
          </a:lstStyle>
          <a:p>
            <a:endParaRPr lang="es-CO" dirty="0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9E9AB725-99AA-BB55-8E39-F039EB14A8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Verdana" panose="020B0604030504040204" pitchFamily="34" charset="0"/>
              </a:defRPr>
            </a:lvl1pPr>
          </a:lstStyle>
          <a:p>
            <a:fld id="{C74CBB0B-5D0C-43FE-9043-22172208F6F8}" type="slidenum">
              <a:rPr lang="es-CO" smtClean="0"/>
              <a:pPr/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950964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9E65C95-5503-7D88-003E-0E2E5F9113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>
                <a:latin typeface="Verdana" panose="020B0604030504040204" pitchFamily="34" charset="0"/>
              </a:defRPr>
            </a:lvl1pPr>
          </a:lstStyle>
          <a:p>
            <a:r>
              <a:rPr lang="es-ES" dirty="0"/>
              <a:t>Haga clic para modificar el estilo de título del patrón</a:t>
            </a:r>
            <a:endParaRPr lang="es-CO" dirty="0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93AC4D1E-48F0-A1F3-F9C4-7B875CE887C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>
                <a:latin typeface="Verdana" panose="020B060403050404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O" dirty="0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31F0E517-DE99-33E7-2751-3A45597C88D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>
                <a:latin typeface="Verdana" panose="020B0604030504040204" pitchFamily="34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dirty="0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9892408-C707-58E8-CE35-B1C506B77F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Verdana" panose="020B0604030504040204" pitchFamily="34" charset="0"/>
              </a:defRPr>
            </a:lvl1pPr>
          </a:lstStyle>
          <a:p>
            <a:fld id="{856A6FAC-9192-436B-870E-80DDE60983C7}" type="datetimeFigureOut">
              <a:rPr lang="es-CO" smtClean="0"/>
              <a:pPr/>
              <a:t>7/12/2023</a:t>
            </a:fld>
            <a:endParaRPr lang="es-CO" dirty="0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A65293AC-92C2-E7E4-0ECB-1F609042D4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Verdana" panose="020B0604030504040204" pitchFamily="34" charset="0"/>
              </a:defRPr>
            </a:lvl1pPr>
          </a:lstStyle>
          <a:p>
            <a:endParaRPr lang="es-CO" dirty="0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5AB57530-0A48-7CB0-27F9-91E065538C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Verdana" panose="020B0604030504040204" pitchFamily="34" charset="0"/>
              </a:defRPr>
            </a:lvl1pPr>
          </a:lstStyle>
          <a:p>
            <a:fld id="{C74CBB0B-5D0C-43FE-9043-22172208F6F8}" type="slidenum">
              <a:rPr lang="es-CO" smtClean="0"/>
              <a:pPr/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37526661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505C3E2-E170-9268-25A1-AE60BCD4A1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Verdana" panose="020B0604030504040204" pitchFamily="34" charset="0"/>
              </a:defRPr>
            </a:lvl1pPr>
          </a:lstStyle>
          <a:p>
            <a:r>
              <a:rPr lang="es-ES" dirty="0"/>
              <a:t>Haga clic para modificar el estilo de título del patrón</a:t>
            </a:r>
            <a:endParaRPr lang="es-CO" dirty="0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6FDC4665-0C8C-E09A-7C93-4DB3CB0A64F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Verdana" panose="020B0604030504040204" pitchFamily="34" charset="0"/>
              </a:defRPr>
            </a:lvl1pPr>
            <a:lvl2pPr>
              <a:defRPr>
                <a:latin typeface="Verdana" panose="020B0604030504040204" pitchFamily="34" charset="0"/>
              </a:defRPr>
            </a:lvl2pPr>
            <a:lvl3pPr>
              <a:defRPr>
                <a:latin typeface="Verdana" panose="020B0604030504040204" pitchFamily="34" charset="0"/>
              </a:defRPr>
            </a:lvl3pPr>
            <a:lvl4pPr>
              <a:defRPr>
                <a:latin typeface="Verdana" panose="020B0604030504040204" pitchFamily="34" charset="0"/>
              </a:defRPr>
            </a:lvl4pPr>
            <a:lvl5pPr>
              <a:defRPr>
                <a:latin typeface="Verdana" panose="020B0604030504040204" pitchFamily="34" charset="0"/>
              </a:defRPr>
            </a:lvl5pPr>
          </a:lstStyle>
          <a:p>
            <a:pPr lvl="0"/>
            <a:r>
              <a:rPr lang="es-ES" dirty="0"/>
              <a:t>Haga clic para modificar los estilos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  <a:endParaRPr lang="es-CO" dirty="0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3863F176-85B0-9D54-437B-996F56A1D5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Verdana" panose="020B0604030504040204" pitchFamily="34" charset="0"/>
              </a:defRPr>
            </a:lvl1pPr>
          </a:lstStyle>
          <a:p>
            <a:fld id="{856A6FAC-9192-436B-870E-80DDE60983C7}" type="datetimeFigureOut">
              <a:rPr lang="es-CO" smtClean="0"/>
              <a:pPr/>
              <a:t>7/12/2023</a:t>
            </a:fld>
            <a:endParaRPr lang="es-CO" dirty="0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AD9FF4C6-8C08-CBB4-3CE2-59E6FA53D1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Verdana" panose="020B0604030504040204" pitchFamily="34" charset="0"/>
              </a:defRPr>
            </a:lvl1pPr>
          </a:lstStyle>
          <a:p>
            <a:endParaRPr lang="es-CO" dirty="0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0DD7E2D5-E6C7-D872-FB2D-BAF970486C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Verdana" panose="020B0604030504040204" pitchFamily="34" charset="0"/>
              </a:defRPr>
            </a:lvl1pPr>
          </a:lstStyle>
          <a:p>
            <a:fld id="{C74CBB0B-5D0C-43FE-9043-22172208F6F8}" type="slidenum">
              <a:rPr lang="es-CO" smtClean="0"/>
              <a:pPr/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5280545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2BAB6635-A1FA-05FB-BAB0-2B865D5253C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>
            <a:lvl1pPr>
              <a:defRPr>
                <a:latin typeface="Verdana" panose="020B0604030504040204" pitchFamily="34" charset="0"/>
              </a:defRPr>
            </a:lvl1pPr>
          </a:lstStyle>
          <a:p>
            <a:r>
              <a:rPr lang="es-ES" dirty="0"/>
              <a:t>Haga clic para modificar el estilo de título del patrón</a:t>
            </a:r>
            <a:endParaRPr lang="es-CO" dirty="0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86005000-C67B-39FC-C963-1BE222E2F73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>
            <a:lvl1pPr>
              <a:defRPr>
                <a:latin typeface="Verdana" panose="020B0604030504040204" pitchFamily="34" charset="0"/>
              </a:defRPr>
            </a:lvl1pPr>
            <a:lvl2pPr>
              <a:defRPr>
                <a:latin typeface="Verdana" panose="020B0604030504040204" pitchFamily="34" charset="0"/>
              </a:defRPr>
            </a:lvl2pPr>
            <a:lvl3pPr>
              <a:defRPr>
                <a:latin typeface="Verdana" panose="020B0604030504040204" pitchFamily="34" charset="0"/>
              </a:defRPr>
            </a:lvl3pPr>
            <a:lvl4pPr>
              <a:defRPr>
                <a:latin typeface="Verdana" panose="020B0604030504040204" pitchFamily="34" charset="0"/>
              </a:defRPr>
            </a:lvl4pPr>
            <a:lvl5pPr>
              <a:defRPr>
                <a:latin typeface="Verdana" panose="020B0604030504040204" pitchFamily="34" charset="0"/>
              </a:defRPr>
            </a:lvl5pPr>
          </a:lstStyle>
          <a:p>
            <a:pPr lvl="0"/>
            <a:r>
              <a:rPr lang="es-ES" dirty="0"/>
              <a:t>Haga clic para modificar los estilos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  <a:endParaRPr lang="es-CO" dirty="0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7277B06B-FF69-1B1F-5058-EED75F49A9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Verdana" panose="020B0604030504040204" pitchFamily="34" charset="0"/>
              </a:defRPr>
            </a:lvl1pPr>
          </a:lstStyle>
          <a:p>
            <a:fld id="{856A6FAC-9192-436B-870E-80DDE60983C7}" type="datetimeFigureOut">
              <a:rPr lang="es-CO" smtClean="0"/>
              <a:pPr/>
              <a:t>7/12/2023</a:t>
            </a:fld>
            <a:endParaRPr lang="es-CO" dirty="0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9A1E3432-7CD9-B690-69AF-9AB3EC20FD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Verdana" panose="020B0604030504040204" pitchFamily="34" charset="0"/>
              </a:defRPr>
            </a:lvl1pPr>
          </a:lstStyle>
          <a:p>
            <a:endParaRPr lang="es-CO" dirty="0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40FBBF71-D1BB-B37A-0A5C-4B7A1432A5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Verdana" panose="020B0604030504040204" pitchFamily="34" charset="0"/>
              </a:defRPr>
            </a:lvl1pPr>
          </a:lstStyle>
          <a:p>
            <a:fld id="{C74CBB0B-5D0C-43FE-9043-22172208F6F8}" type="slidenum">
              <a:rPr lang="es-CO" smtClean="0"/>
              <a:pPr/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19822654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6AD64394-963E-D625-32AA-BDFC76B6E8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Verdana" panose="020B0604030504040204" pitchFamily="34" charset="0"/>
              </a:defRPr>
            </a:lvl1pPr>
          </a:lstStyle>
          <a:p>
            <a:fld id="{856A6FAC-9192-436B-870E-80DDE60983C7}" type="datetimeFigureOut">
              <a:rPr lang="es-CO" smtClean="0"/>
              <a:pPr/>
              <a:t>7/12/2023</a:t>
            </a:fld>
            <a:endParaRPr lang="es-CO" dirty="0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C0F68054-34D7-9279-DFD5-715512BF4F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Verdana" panose="020B0604030504040204" pitchFamily="34" charset="0"/>
              </a:defRPr>
            </a:lvl1pPr>
          </a:lstStyle>
          <a:p>
            <a:endParaRPr lang="es-CO" dirty="0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4916C35A-4761-CBE9-49AD-2C3A4928C1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Verdana" panose="020B0604030504040204" pitchFamily="34" charset="0"/>
              </a:defRPr>
            </a:lvl1pPr>
          </a:lstStyle>
          <a:p>
            <a:fld id="{C74CBB0B-5D0C-43FE-9043-22172208F6F8}" type="slidenum">
              <a:rPr lang="es-CO" smtClean="0"/>
              <a:pPr/>
              <a:t>‹Nº›</a:t>
            </a:fld>
            <a:endParaRPr lang="es-CO" dirty="0"/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3F03094B-3B2A-4C1A-84F1-903486D2D07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90" y="-150"/>
            <a:ext cx="12187219" cy="68582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4561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>
            <a:extLst>
              <a:ext uri="{FF2B5EF4-FFF2-40B4-BE49-F238E27FC236}">
                <a16:creationId xmlns:a16="http://schemas.microsoft.com/office/drawing/2014/main" id="{C4201D2B-7635-B428-D717-5BAA3AF3AB5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90" y="-150"/>
            <a:ext cx="12187219" cy="6858298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62C092A5-DE25-767F-031F-CE0639AC53C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>
                <a:latin typeface="Verdana" panose="020B0604030504040204" pitchFamily="34" charset="0"/>
              </a:defRPr>
            </a:lvl1pPr>
          </a:lstStyle>
          <a:p>
            <a:r>
              <a:rPr lang="es-ES" dirty="0"/>
              <a:t>Haga clic para modificar el estilo de título del patrón</a:t>
            </a:r>
            <a:endParaRPr lang="es-CO" dirty="0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61259010-DBE2-D34D-D879-AC7A1D28336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latin typeface="Verdana" panose="020B060403050404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dirty="0"/>
              <a:t>Haga clic para modificar el estilo de subtítulo del patrón</a:t>
            </a:r>
            <a:endParaRPr lang="es-CO" dirty="0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528C31B2-286A-C9C4-E01D-E40D72576A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Verdana" panose="020B0604030504040204" pitchFamily="34" charset="0"/>
              </a:defRPr>
            </a:lvl1pPr>
          </a:lstStyle>
          <a:p>
            <a:fld id="{856A6FAC-9192-436B-870E-80DDE60983C7}" type="datetimeFigureOut">
              <a:rPr lang="es-CO" smtClean="0"/>
              <a:pPr/>
              <a:t>7/12/2023</a:t>
            </a:fld>
            <a:endParaRPr lang="es-CO" dirty="0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591D1DDB-6CC7-9360-8F7F-08FF87C5D7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Verdana" panose="020B0604030504040204" pitchFamily="34" charset="0"/>
              </a:defRPr>
            </a:lvl1pPr>
          </a:lstStyle>
          <a:p>
            <a:endParaRPr lang="es-CO" dirty="0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DEC3D685-36E9-396E-8492-722E755FAF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Verdana" panose="020B0604030504040204" pitchFamily="34" charset="0"/>
              </a:defRPr>
            </a:lvl1pPr>
          </a:lstStyle>
          <a:p>
            <a:fld id="{C74CBB0B-5D0C-43FE-9043-22172208F6F8}" type="slidenum">
              <a:rPr lang="es-CO" smtClean="0"/>
              <a:pPr/>
              <a:t>‹Nº›</a:t>
            </a:fld>
            <a:endParaRPr lang="es-CO" dirty="0"/>
          </a:p>
        </p:txBody>
      </p:sp>
      <p:pic>
        <p:nvPicPr>
          <p:cNvPr id="10" name="Imagen 9">
            <a:extLst>
              <a:ext uri="{FF2B5EF4-FFF2-40B4-BE49-F238E27FC236}">
                <a16:creationId xmlns:a16="http://schemas.microsoft.com/office/drawing/2014/main" id="{7546D40A-96B8-D561-0EFF-E423FA89EF7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857"/>
          <a:stretch/>
        </p:blipFill>
        <p:spPr>
          <a:xfrm>
            <a:off x="266" y="470263"/>
            <a:ext cx="12191733" cy="6387886"/>
          </a:xfrm>
          <a:prstGeom prst="rect">
            <a:avLst/>
          </a:prstGeom>
        </p:spPr>
      </p:pic>
      <p:sp>
        <p:nvSpPr>
          <p:cNvPr id="9" name="CuadroTexto 8">
            <a:extLst>
              <a:ext uri="{FF2B5EF4-FFF2-40B4-BE49-F238E27FC236}">
                <a16:creationId xmlns:a16="http://schemas.microsoft.com/office/drawing/2014/main" id="{73338314-BADA-4EB7-B0D3-4403B7D8AC15}"/>
              </a:ext>
            </a:extLst>
          </p:cNvPr>
          <p:cNvSpPr txBox="1"/>
          <p:nvPr userDrawn="1"/>
        </p:nvSpPr>
        <p:spPr>
          <a:xfrm>
            <a:off x="4744510" y="6639446"/>
            <a:ext cx="270298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CO" sz="1100" b="1" dirty="0">
                <a:solidFill>
                  <a:schemeClr val="bg1"/>
                </a:solidFill>
                <a:latin typeface="Verdana" panose="020B0604030504040204" pitchFamily="34" charset="0"/>
              </a:rPr>
              <a:t>www.parquesnacionales.gov.co</a:t>
            </a:r>
          </a:p>
        </p:txBody>
      </p:sp>
    </p:spTree>
    <p:extLst>
      <p:ext uri="{BB962C8B-B14F-4D97-AF65-F5344CB8AC3E}">
        <p14:creationId xmlns:p14="http://schemas.microsoft.com/office/powerpoint/2010/main" val="35722071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13D0CCB-4FFD-D76C-2516-7E388FCAB9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>
                <a:latin typeface="Verdana" panose="020B0604030504040204" pitchFamily="34" charset="0"/>
              </a:defRPr>
            </a:lvl1pPr>
          </a:lstStyle>
          <a:p>
            <a:r>
              <a:rPr lang="es-ES" dirty="0"/>
              <a:t>Haga clic para modificar el estilo de título del patrón</a:t>
            </a:r>
            <a:endParaRPr lang="es-CO" dirty="0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E1E21056-E582-22D1-6201-8C5FC793E53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  <a:latin typeface="Verdana" panose="020B060403050404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dirty="0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77EB76F7-CED7-0277-AFCB-6886CB518D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Verdana" panose="020B0604030504040204" pitchFamily="34" charset="0"/>
              </a:defRPr>
            </a:lvl1pPr>
          </a:lstStyle>
          <a:p>
            <a:fld id="{856A6FAC-9192-436B-870E-80DDE60983C7}" type="datetimeFigureOut">
              <a:rPr lang="es-CO" smtClean="0"/>
              <a:pPr/>
              <a:t>7/12/2023</a:t>
            </a:fld>
            <a:endParaRPr lang="es-CO" dirty="0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A4C8B0CA-24C5-6F63-CBFA-9062B6F262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Verdana" panose="020B0604030504040204" pitchFamily="34" charset="0"/>
              </a:defRPr>
            </a:lvl1pPr>
          </a:lstStyle>
          <a:p>
            <a:endParaRPr lang="es-CO" dirty="0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053FA383-2ECC-136F-2454-358FD4FC21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Verdana" panose="020B0604030504040204" pitchFamily="34" charset="0"/>
              </a:defRPr>
            </a:lvl1pPr>
          </a:lstStyle>
          <a:p>
            <a:fld id="{C74CBB0B-5D0C-43FE-9043-22172208F6F8}" type="slidenum">
              <a:rPr lang="es-CO" smtClean="0"/>
              <a:pPr/>
              <a:t>‹Nº›</a:t>
            </a:fld>
            <a:endParaRPr lang="es-CO" dirty="0"/>
          </a:p>
        </p:txBody>
      </p:sp>
      <p:pic>
        <p:nvPicPr>
          <p:cNvPr id="10" name="Imagen 9">
            <a:extLst>
              <a:ext uri="{FF2B5EF4-FFF2-40B4-BE49-F238E27FC236}">
                <a16:creationId xmlns:a16="http://schemas.microsoft.com/office/drawing/2014/main" id="{2FE73CBD-6DB6-1214-E362-FB219C18C3D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90" y="-150"/>
            <a:ext cx="12187219" cy="68582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2379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0A0128F-3548-EBBF-BD29-1EB1D24572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Verdana" panose="020B0604030504040204" pitchFamily="34" charset="0"/>
              </a:defRPr>
            </a:lvl1pPr>
          </a:lstStyle>
          <a:p>
            <a:r>
              <a:rPr lang="es-ES" dirty="0"/>
              <a:t>Haga clic para modificar el estilo de título del patrón</a:t>
            </a:r>
            <a:endParaRPr lang="es-CO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B611771-8F44-52FC-9741-53E17FE3733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Verdana" panose="020B0604030504040204" pitchFamily="34" charset="0"/>
              </a:defRPr>
            </a:lvl1pPr>
            <a:lvl2pPr>
              <a:defRPr>
                <a:latin typeface="Verdana" panose="020B0604030504040204" pitchFamily="34" charset="0"/>
              </a:defRPr>
            </a:lvl2pPr>
            <a:lvl3pPr>
              <a:defRPr>
                <a:latin typeface="Verdana" panose="020B0604030504040204" pitchFamily="34" charset="0"/>
              </a:defRPr>
            </a:lvl3pPr>
            <a:lvl4pPr>
              <a:defRPr>
                <a:latin typeface="Verdana" panose="020B0604030504040204" pitchFamily="34" charset="0"/>
              </a:defRPr>
            </a:lvl4pPr>
            <a:lvl5pPr>
              <a:defRPr>
                <a:latin typeface="Verdana" panose="020B0604030504040204" pitchFamily="34" charset="0"/>
              </a:defRPr>
            </a:lvl5pPr>
          </a:lstStyle>
          <a:p>
            <a:pPr lvl="0"/>
            <a:r>
              <a:rPr lang="es-ES" dirty="0"/>
              <a:t>Haga clic para modificar los estilos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  <a:endParaRPr lang="es-CO" dirty="0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A0D0EFA-890A-CDAE-F1B6-CDA7C84A4B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Verdana" panose="020B0604030504040204" pitchFamily="34" charset="0"/>
              </a:defRPr>
            </a:lvl1pPr>
          </a:lstStyle>
          <a:p>
            <a:fld id="{856A6FAC-9192-436B-870E-80DDE60983C7}" type="datetimeFigureOut">
              <a:rPr lang="es-CO" smtClean="0"/>
              <a:pPr/>
              <a:t>7/12/2023</a:t>
            </a:fld>
            <a:endParaRPr lang="es-CO" dirty="0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9903C958-22C5-59D4-D584-C88407A5F5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Verdana" panose="020B0604030504040204" pitchFamily="34" charset="0"/>
              </a:defRPr>
            </a:lvl1pPr>
          </a:lstStyle>
          <a:p>
            <a:endParaRPr lang="es-CO" dirty="0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D0441F80-8960-189A-2E8E-15505E6A0F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Verdana" panose="020B0604030504040204" pitchFamily="34" charset="0"/>
              </a:defRPr>
            </a:lvl1pPr>
          </a:lstStyle>
          <a:p>
            <a:fld id="{C74CBB0B-5D0C-43FE-9043-22172208F6F8}" type="slidenum">
              <a:rPr lang="es-CO" smtClean="0"/>
              <a:pPr/>
              <a:t>‹Nº›</a:t>
            </a:fld>
            <a:endParaRPr lang="es-CO" dirty="0"/>
          </a:p>
        </p:txBody>
      </p:sp>
      <p:pic>
        <p:nvPicPr>
          <p:cNvPr id="12" name="Imagen 11">
            <a:extLst>
              <a:ext uri="{FF2B5EF4-FFF2-40B4-BE49-F238E27FC236}">
                <a16:creationId xmlns:a16="http://schemas.microsoft.com/office/drawing/2014/main" id="{1E0D5B4D-8D04-D303-11C5-903527568E7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857"/>
          <a:stretch/>
        </p:blipFill>
        <p:spPr>
          <a:xfrm>
            <a:off x="266" y="470263"/>
            <a:ext cx="12191733" cy="6387886"/>
          </a:xfrm>
          <a:prstGeom prst="rect">
            <a:avLst/>
          </a:prstGeom>
        </p:spPr>
      </p:pic>
      <p:sp>
        <p:nvSpPr>
          <p:cNvPr id="8" name="CuadroTexto 7">
            <a:extLst>
              <a:ext uri="{FF2B5EF4-FFF2-40B4-BE49-F238E27FC236}">
                <a16:creationId xmlns:a16="http://schemas.microsoft.com/office/drawing/2014/main" id="{0B2DE566-F621-4E4B-8394-2CF03DDECE29}"/>
              </a:ext>
            </a:extLst>
          </p:cNvPr>
          <p:cNvSpPr txBox="1"/>
          <p:nvPr userDrawn="1"/>
        </p:nvSpPr>
        <p:spPr>
          <a:xfrm>
            <a:off x="4744510" y="6639446"/>
            <a:ext cx="270298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s-CO" sz="1100" b="1" dirty="0">
                <a:solidFill>
                  <a:schemeClr val="bg1"/>
                </a:solidFill>
                <a:latin typeface="Verdana" panose="020B0604030504040204" pitchFamily="34" charset="0"/>
              </a:rPr>
              <a:t>www.parquesnacionales.gov.co</a:t>
            </a:r>
          </a:p>
        </p:txBody>
      </p:sp>
    </p:spTree>
    <p:extLst>
      <p:ext uri="{BB962C8B-B14F-4D97-AF65-F5344CB8AC3E}">
        <p14:creationId xmlns:p14="http://schemas.microsoft.com/office/powerpoint/2010/main" val="20469703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531F210-8371-C703-B82E-47C593C78A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Verdana" panose="020B0604030504040204" pitchFamily="34" charset="0"/>
              </a:defRPr>
            </a:lvl1pPr>
          </a:lstStyle>
          <a:p>
            <a:r>
              <a:rPr lang="es-ES" dirty="0"/>
              <a:t>Haga clic para modificar el estilo de título del patrón</a:t>
            </a:r>
            <a:endParaRPr lang="es-CO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0B15A348-98B3-3879-5E17-CB0127E6485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>
              <a:defRPr>
                <a:latin typeface="Verdana" panose="020B0604030504040204" pitchFamily="34" charset="0"/>
              </a:defRPr>
            </a:lvl1pPr>
            <a:lvl2pPr>
              <a:defRPr>
                <a:latin typeface="Verdana" panose="020B0604030504040204" pitchFamily="34" charset="0"/>
              </a:defRPr>
            </a:lvl2pPr>
            <a:lvl3pPr>
              <a:defRPr>
                <a:latin typeface="Verdana" panose="020B0604030504040204" pitchFamily="34" charset="0"/>
              </a:defRPr>
            </a:lvl3pPr>
            <a:lvl4pPr>
              <a:defRPr>
                <a:latin typeface="Verdana" panose="020B0604030504040204" pitchFamily="34" charset="0"/>
              </a:defRPr>
            </a:lvl4pPr>
            <a:lvl5pPr>
              <a:defRPr>
                <a:latin typeface="Verdana" panose="020B0604030504040204" pitchFamily="34" charset="0"/>
              </a:defRPr>
            </a:lvl5pPr>
          </a:lstStyle>
          <a:p>
            <a:pPr lvl="0"/>
            <a:r>
              <a:rPr lang="es-ES" dirty="0"/>
              <a:t>Haga clic para modificar los estilos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  <a:endParaRPr lang="es-CO" dirty="0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88F33D3A-1132-9B1A-B962-CD60ABDB6F5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>
              <a:defRPr>
                <a:latin typeface="Verdana" panose="020B0604030504040204" pitchFamily="34" charset="0"/>
              </a:defRPr>
            </a:lvl1pPr>
            <a:lvl2pPr>
              <a:defRPr>
                <a:latin typeface="Verdana" panose="020B0604030504040204" pitchFamily="34" charset="0"/>
              </a:defRPr>
            </a:lvl2pPr>
            <a:lvl3pPr>
              <a:defRPr>
                <a:latin typeface="Verdana" panose="020B0604030504040204" pitchFamily="34" charset="0"/>
              </a:defRPr>
            </a:lvl3pPr>
            <a:lvl4pPr>
              <a:defRPr>
                <a:latin typeface="Verdana" panose="020B0604030504040204" pitchFamily="34" charset="0"/>
              </a:defRPr>
            </a:lvl4pPr>
            <a:lvl5pPr>
              <a:defRPr>
                <a:latin typeface="Verdana" panose="020B0604030504040204" pitchFamily="34" charset="0"/>
              </a:defRPr>
            </a:lvl5pPr>
          </a:lstStyle>
          <a:p>
            <a:pPr lvl="0"/>
            <a:r>
              <a:rPr lang="es-ES" dirty="0"/>
              <a:t>Haga clic para modificar los estilos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  <a:endParaRPr lang="es-CO" dirty="0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81E0D49E-7178-69A3-8F58-4D4C48A6CE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Verdana" panose="020B0604030504040204" pitchFamily="34" charset="0"/>
              </a:defRPr>
            </a:lvl1pPr>
          </a:lstStyle>
          <a:p>
            <a:fld id="{856A6FAC-9192-436B-870E-80DDE60983C7}" type="datetimeFigureOut">
              <a:rPr lang="es-CO" smtClean="0"/>
              <a:pPr/>
              <a:t>7/12/2023</a:t>
            </a:fld>
            <a:endParaRPr lang="es-CO" dirty="0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2F5CC090-A935-39EC-1352-2703D7774C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Verdana" panose="020B0604030504040204" pitchFamily="34" charset="0"/>
              </a:defRPr>
            </a:lvl1pPr>
          </a:lstStyle>
          <a:p>
            <a:endParaRPr lang="es-CO" dirty="0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F9F37035-180E-0152-1228-EECA44274B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Verdana" panose="020B0604030504040204" pitchFamily="34" charset="0"/>
              </a:defRPr>
            </a:lvl1pPr>
          </a:lstStyle>
          <a:p>
            <a:fld id="{C74CBB0B-5D0C-43FE-9043-22172208F6F8}" type="slidenum">
              <a:rPr lang="es-CO" smtClean="0"/>
              <a:pPr/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9266938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ECAB338-F339-66BE-83C6-7A3F6FECC9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>
            <a:lvl1pPr>
              <a:defRPr>
                <a:latin typeface="Verdana" panose="020B0604030504040204" pitchFamily="34" charset="0"/>
              </a:defRPr>
            </a:lvl1pPr>
          </a:lstStyle>
          <a:p>
            <a:r>
              <a:rPr lang="es-ES" dirty="0"/>
              <a:t>Haga clic para modificar el estilo de título del patrón</a:t>
            </a:r>
            <a:endParaRPr lang="es-CO" dirty="0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69935FC1-EFEA-9E70-C955-E0F46AFA991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>
                <a:latin typeface="Verdana" panose="020B060403050404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dirty="0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B52A0A90-FD8F-D098-9E3C-8B3903C7EAD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>
            <a:lvl1pPr>
              <a:defRPr>
                <a:latin typeface="Verdana" panose="020B0604030504040204" pitchFamily="34" charset="0"/>
              </a:defRPr>
            </a:lvl1pPr>
            <a:lvl2pPr>
              <a:defRPr>
                <a:latin typeface="Verdana" panose="020B0604030504040204" pitchFamily="34" charset="0"/>
              </a:defRPr>
            </a:lvl2pPr>
            <a:lvl3pPr>
              <a:defRPr>
                <a:latin typeface="Verdana" panose="020B0604030504040204" pitchFamily="34" charset="0"/>
              </a:defRPr>
            </a:lvl3pPr>
            <a:lvl4pPr>
              <a:defRPr>
                <a:latin typeface="Verdana" panose="020B0604030504040204" pitchFamily="34" charset="0"/>
              </a:defRPr>
            </a:lvl4pPr>
            <a:lvl5pPr>
              <a:defRPr>
                <a:latin typeface="Verdana" panose="020B0604030504040204" pitchFamily="34" charset="0"/>
              </a:defRPr>
            </a:lvl5pPr>
          </a:lstStyle>
          <a:p>
            <a:pPr lvl="0"/>
            <a:r>
              <a:rPr lang="es-ES" dirty="0"/>
              <a:t>Haga clic para modificar los estilos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  <a:endParaRPr lang="es-CO" dirty="0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A0F47486-611C-6371-6BFF-C8AADB90A80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>
                <a:latin typeface="Verdana" panose="020B060403050404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dirty="0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25A5BFE2-9B56-F9FE-1317-1698B3D8A8E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>
            <a:lvl1pPr>
              <a:defRPr>
                <a:latin typeface="Verdana" panose="020B0604030504040204" pitchFamily="34" charset="0"/>
              </a:defRPr>
            </a:lvl1pPr>
            <a:lvl2pPr>
              <a:defRPr>
                <a:latin typeface="Verdana" panose="020B0604030504040204" pitchFamily="34" charset="0"/>
              </a:defRPr>
            </a:lvl2pPr>
            <a:lvl3pPr>
              <a:defRPr>
                <a:latin typeface="Verdana" panose="020B0604030504040204" pitchFamily="34" charset="0"/>
              </a:defRPr>
            </a:lvl3pPr>
            <a:lvl4pPr>
              <a:defRPr>
                <a:latin typeface="Verdana" panose="020B0604030504040204" pitchFamily="34" charset="0"/>
              </a:defRPr>
            </a:lvl4pPr>
            <a:lvl5pPr>
              <a:defRPr>
                <a:latin typeface="Verdana" panose="020B0604030504040204" pitchFamily="34" charset="0"/>
              </a:defRPr>
            </a:lvl5pPr>
          </a:lstStyle>
          <a:p>
            <a:pPr lvl="0"/>
            <a:r>
              <a:rPr lang="es-ES" dirty="0"/>
              <a:t>Haga clic para modificar los estilos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  <a:endParaRPr lang="es-CO" dirty="0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758251A3-C7BF-3DF9-1006-6349C94FA1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Verdana" panose="020B0604030504040204" pitchFamily="34" charset="0"/>
              </a:defRPr>
            </a:lvl1pPr>
          </a:lstStyle>
          <a:p>
            <a:fld id="{856A6FAC-9192-436B-870E-80DDE60983C7}" type="datetimeFigureOut">
              <a:rPr lang="es-CO" smtClean="0"/>
              <a:pPr/>
              <a:t>7/12/2023</a:t>
            </a:fld>
            <a:endParaRPr lang="es-CO" dirty="0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644687DF-C287-0B90-0384-AC46566F9D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Verdana" panose="020B0604030504040204" pitchFamily="34" charset="0"/>
              </a:defRPr>
            </a:lvl1pPr>
          </a:lstStyle>
          <a:p>
            <a:endParaRPr lang="es-CO" dirty="0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EB92D22D-0268-7F05-56E0-5963F89C29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Verdana" panose="020B0604030504040204" pitchFamily="34" charset="0"/>
              </a:defRPr>
            </a:lvl1pPr>
          </a:lstStyle>
          <a:p>
            <a:fld id="{C74CBB0B-5D0C-43FE-9043-22172208F6F8}" type="slidenum">
              <a:rPr lang="es-CO" smtClean="0"/>
              <a:pPr/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32573337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B5FE461-F01D-222B-4C7C-57D2AA8652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Verdana" panose="020B0604030504040204" pitchFamily="34" charset="0"/>
              </a:defRPr>
            </a:lvl1pPr>
          </a:lstStyle>
          <a:p>
            <a:r>
              <a:rPr lang="es-ES" dirty="0"/>
              <a:t>Haga clic para modificar el estilo de título del patrón</a:t>
            </a:r>
            <a:endParaRPr lang="es-CO" dirty="0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5CFB908D-19D2-F83C-4039-D58C06ECA8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Verdana" panose="020B0604030504040204" pitchFamily="34" charset="0"/>
              </a:defRPr>
            </a:lvl1pPr>
          </a:lstStyle>
          <a:p>
            <a:fld id="{856A6FAC-9192-436B-870E-80DDE60983C7}" type="datetimeFigureOut">
              <a:rPr lang="es-CO" smtClean="0"/>
              <a:pPr/>
              <a:t>7/12/2023</a:t>
            </a:fld>
            <a:endParaRPr lang="es-CO" dirty="0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877D68EF-BFF2-A72E-07EE-5E72D7A474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Verdana" panose="020B0604030504040204" pitchFamily="34" charset="0"/>
              </a:defRPr>
            </a:lvl1pPr>
          </a:lstStyle>
          <a:p>
            <a:endParaRPr lang="es-CO" dirty="0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538FE25A-BF2A-CF99-7E87-C956434B72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Verdana" panose="020B0604030504040204" pitchFamily="34" charset="0"/>
              </a:defRPr>
            </a:lvl1pPr>
          </a:lstStyle>
          <a:p>
            <a:fld id="{C74CBB0B-5D0C-43FE-9043-22172208F6F8}" type="slidenum">
              <a:rPr lang="es-CO" smtClean="0"/>
              <a:pPr/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12714246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DB9DC9B7-1E4F-7D26-4BD7-745061F4E2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Verdana" panose="020B0604030504040204" pitchFamily="34" charset="0"/>
              </a:defRPr>
            </a:lvl1pPr>
          </a:lstStyle>
          <a:p>
            <a:fld id="{856A6FAC-9192-436B-870E-80DDE60983C7}" type="datetimeFigureOut">
              <a:rPr lang="es-CO" smtClean="0"/>
              <a:pPr/>
              <a:t>7/12/2023</a:t>
            </a:fld>
            <a:endParaRPr lang="es-CO" dirty="0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9F5816B9-11D6-2A5A-0FD1-DB0FC94DB7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Verdana" panose="020B0604030504040204" pitchFamily="34" charset="0"/>
              </a:defRPr>
            </a:lvl1pPr>
          </a:lstStyle>
          <a:p>
            <a:endParaRPr lang="es-CO" dirty="0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D3A788D0-F4D3-2B6C-9239-17F58235B6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Verdana" panose="020B0604030504040204" pitchFamily="34" charset="0"/>
              </a:defRPr>
            </a:lvl1pPr>
          </a:lstStyle>
          <a:p>
            <a:fld id="{C74CBB0B-5D0C-43FE-9043-22172208F6F8}" type="slidenum">
              <a:rPr lang="es-CO" smtClean="0"/>
              <a:pPr/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16627494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CF842174-351A-5C35-E775-1CDC59E177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dirty="0"/>
              <a:t>Haga clic para modificar el estilo de título del patrón</a:t>
            </a:r>
            <a:endParaRPr lang="es-CO" dirty="0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65D2E68F-9A0D-D89E-ED06-73EDB9E63B6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dirty="0"/>
              <a:t>Haga clic para modificar los estilos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  <a:endParaRPr lang="es-CO" dirty="0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D0A95696-420C-C45E-6F3E-ED258E8D8B8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Verdana" panose="020B0604030504040204" pitchFamily="34" charset="0"/>
              </a:defRPr>
            </a:lvl1pPr>
          </a:lstStyle>
          <a:p>
            <a:fld id="{856A6FAC-9192-436B-870E-80DDE60983C7}" type="datetimeFigureOut">
              <a:rPr lang="es-CO" smtClean="0"/>
              <a:pPr/>
              <a:t>7/12/2023</a:t>
            </a:fld>
            <a:endParaRPr lang="es-CO" dirty="0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4BEF4216-2A8E-0656-28FD-6CAD51853C5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Verdana" panose="020B0604030504040204" pitchFamily="34" charset="0"/>
              </a:defRPr>
            </a:lvl1pPr>
          </a:lstStyle>
          <a:p>
            <a:endParaRPr lang="es-CO" dirty="0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6FEC2FF-6B1B-D345-F657-95FAADED47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Verdana" panose="020B0604030504040204" pitchFamily="34" charset="0"/>
              </a:defRPr>
            </a:lvl1pPr>
          </a:lstStyle>
          <a:p>
            <a:fld id="{C74CBB0B-5D0C-43FE-9043-22172208F6F8}" type="slidenum">
              <a:rPr lang="es-CO" smtClean="0"/>
              <a:pPr/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13260689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1" r:id="rId2"/>
    <p:sldLayoutId id="2147483660" r:id="rId3"/>
    <p:sldLayoutId id="2147483651" r:id="rId4"/>
    <p:sldLayoutId id="2147483650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Verdana" panose="020B0604030504040204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780961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>
            <a:extLst>
              <a:ext uri="{FF2B5EF4-FFF2-40B4-BE49-F238E27FC236}">
                <a16:creationId xmlns:a16="http://schemas.microsoft.com/office/drawing/2014/main" id="{3ED4369D-6414-318E-76F7-57BE0461DE3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3055903"/>
            <a:ext cx="8560904" cy="746194"/>
          </a:xfrm>
        </p:spPr>
        <p:txBody>
          <a:bodyPr>
            <a:normAutofit fontScale="90000"/>
          </a:bodyPr>
          <a:lstStyle/>
          <a:p>
            <a:r>
              <a:rPr lang="es-CO" sz="48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Hojas de control historias laborales 2023</a:t>
            </a:r>
          </a:p>
        </p:txBody>
      </p:sp>
    </p:spTree>
    <p:extLst>
      <p:ext uri="{BB962C8B-B14F-4D97-AF65-F5344CB8AC3E}">
        <p14:creationId xmlns:p14="http://schemas.microsoft.com/office/powerpoint/2010/main" val="14829759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C:\Users\Usuario\Downloads\IMG_20191202_091128.jpg">
            <a:extLst>
              <a:ext uri="{FF2B5EF4-FFF2-40B4-BE49-F238E27FC236}">
                <a16:creationId xmlns:a16="http://schemas.microsoft.com/office/drawing/2014/main" id="{D8564D16-91DB-45FE-A205-44E6B6A4B1A8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66595" y="332105"/>
            <a:ext cx="8258810" cy="619379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6860436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C:\Users\Usuario\Downloads\IMG_20191202_091149.jpg">
            <a:extLst>
              <a:ext uri="{FF2B5EF4-FFF2-40B4-BE49-F238E27FC236}">
                <a16:creationId xmlns:a16="http://schemas.microsoft.com/office/drawing/2014/main" id="{0C2E4113-5466-4078-B251-76BB36F37BC0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3150" y="614362"/>
            <a:ext cx="7505700" cy="562927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8532794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uadroTexto 5">
            <a:extLst>
              <a:ext uri="{FF2B5EF4-FFF2-40B4-BE49-F238E27FC236}">
                <a16:creationId xmlns:a16="http://schemas.microsoft.com/office/drawing/2014/main" id="{E7DD871E-9050-4839-F60E-6051114C0399}"/>
              </a:ext>
            </a:extLst>
          </p:cNvPr>
          <p:cNvSpPr txBox="1"/>
          <p:nvPr/>
        </p:nvSpPr>
        <p:spPr>
          <a:xfrm>
            <a:off x="5225409" y="6639446"/>
            <a:ext cx="222849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1100" b="1" dirty="0">
                <a:solidFill>
                  <a:schemeClr val="bg1"/>
                </a:solidFill>
                <a:latin typeface="Verdana" panose="020B0604030504040204" pitchFamily="34" charset="0"/>
              </a:rPr>
              <a:t>www.---------------.gov.co</a:t>
            </a:r>
          </a:p>
        </p:txBody>
      </p:sp>
      <p:pic>
        <p:nvPicPr>
          <p:cNvPr id="5" name="Imagen 4" descr="C:\Users\Usuario\Downloads\IMG_20191202_091205 (2).jpg">
            <a:extLst>
              <a:ext uri="{FF2B5EF4-FFF2-40B4-BE49-F238E27FC236}">
                <a16:creationId xmlns:a16="http://schemas.microsoft.com/office/drawing/2014/main" id="{5FA8484C-EFCE-43B5-8285-32F3674ACED8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7962" y="918210"/>
            <a:ext cx="6696075" cy="502158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2876940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54021240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GOBIERNO DEL CAMBIO">
      <a:majorFont>
        <a:latin typeface="Helvetica"/>
        <a:ea typeface=""/>
        <a:cs typeface=""/>
      </a:majorFont>
      <a:minorFont>
        <a:latin typeface="Helvetic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86</TotalTime>
  <Words>11</Words>
  <Application>Microsoft Office PowerPoint</Application>
  <PresentationFormat>Panorámica</PresentationFormat>
  <Paragraphs>2</Paragraphs>
  <Slides>6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6</vt:i4>
      </vt:variant>
    </vt:vector>
  </HeadingPairs>
  <TitlesOfParts>
    <vt:vector size="10" baseType="lpstr">
      <vt:lpstr>Arial</vt:lpstr>
      <vt:lpstr>Calibri</vt:lpstr>
      <vt:lpstr>Verdana</vt:lpstr>
      <vt:lpstr>Tema de Office</vt:lpstr>
      <vt:lpstr>Presentación de PowerPoint</vt:lpstr>
      <vt:lpstr>Hojas de control historias laborales 2023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William Camilo  Baracaldo Godoy</dc:creator>
  <cp:lastModifiedBy>JURIDIA ESMITH MEJIA VILLA</cp:lastModifiedBy>
  <cp:revision>10</cp:revision>
  <dcterms:created xsi:type="dcterms:W3CDTF">2023-05-08T00:34:42Z</dcterms:created>
  <dcterms:modified xsi:type="dcterms:W3CDTF">2023-12-07T20:06:56Z</dcterms:modified>
</cp:coreProperties>
</file>