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7" r:id="rId5"/>
    <p:sldId id="266" r:id="rId6"/>
    <p:sldId id="262" r:id="rId7"/>
    <p:sldId id="259" r:id="rId8"/>
    <p:sldId id="263" r:id="rId9"/>
    <p:sldId id="264" r:id="rId10"/>
    <p:sldId id="261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189262-B483-42FB-B712-7C568A06278D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BBDF8707-530A-49B8-B2B3-9CFE76F8A3D1}">
      <dgm:prSet phldrT="[Texto]"/>
      <dgm:spPr/>
      <dgm:t>
        <a:bodyPr/>
        <a:lstStyle/>
        <a:p>
          <a:r>
            <a:rPr lang="es-MX" dirty="0"/>
            <a:t>Información ecoturística</a:t>
          </a:r>
          <a:endParaRPr lang="es-CO" dirty="0"/>
        </a:p>
      </dgm:t>
    </dgm:pt>
    <dgm:pt modelId="{96B810C9-A008-4037-AA3B-0DD069AE9787}" type="parTrans" cxnId="{15ED06E5-E0F1-4AD5-993C-4B119FB85184}">
      <dgm:prSet/>
      <dgm:spPr/>
      <dgm:t>
        <a:bodyPr/>
        <a:lstStyle/>
        <a:p>
          <a:endParaRPr lang="es-CO"/>
        </a:p>
      </dgm:t>
    </dgm:pt>
    <dgm:pt modelId="{30F9910C-FABE-421F-9F0E-D601354D2732}" type="sibTrans" cxnId="{15ED06E5-E0F1-4AD5-993C-4B119FB85184}">
      <dgm:prSet/>
      <dgm:spPr/>
      <dgm:t>
        <a:bodyPr/>
        <a:lstStyle/>
        <a:p>
          <a:endParaRPr lang="es-CO"/>
        </a:p>
      </dgm:t>
    </dgm:pt>
    <dgm:pt modelId="{D0838ADA-D7AF-41F0-87B5-F1AB92C9E156}">
      <dgm:prSet phldrT="[Texto]"/>
      <dgm:spPr/>
      <dgm:t>
        <a:bodyPr/>
        <a:lstStyle/>
        <a:p>
          <a:r>
            <a:rPr lang="es-MX" dirty="0"/>
            <a:t>Trámites ambientales</a:t>
          </a:r>
          <a:endParaRPr lang="es-CO" dirty="0"/>
        </a:p>
      </dgm:t>
    </dgm:pt>
    <dgm:pt modelId="{806C8494-FC5E-45E2-B361-B52F608DBA92}" type="parTrans" cxnId="{E1544B3B-5F9C-4B3E-9AD3-B3F4428044D4}">
      <dgm:prSet/>
      <dgm:spPr/>
      <dgm:t>
        <a:bodyPr/>
        <a:lstStyle/>
        <a:p>
          <a:endParaRPr lang="es-CO"/>
        </a:p>
      </dgm:t>
    </dgm:pt>
    <dgm:pt modelId="{41085FBB-CAA4-4BD8-BAAE-EE1100198FF2}" type="sibTrans" cxnId="{E1544B3B-5F9C-4B3E-9AD3-B3F4428044D4}">
      <dgm:prSet/>
      <dgm:spPr/>
      <dgm:t>
        <a:bodyPr/>
        <a:lstStyle/>
        <a:p>
          <a:endParaRPr lang="es-CO"/>
        </a:p>
      </dgm:t>
    </dgm:pt>
    <dgm:pt modelId="{BEFF4FA9-C6C2-4863-B197-B9535A48641E}">
      <dgm:prSet phldrT="[Texto]"/>
      <dgm:spPr/>
      <dgm:t>
        <a:bodyPr/>
        <a:lstStyle/>
        <a:p>
          <a:r>
            <a:rPr lang="es-MX" dirty="0"/>
            <a:t>Estados de PQRSD/Trámites</a:t>
          </a:r>
          <a:endParaRPr lang="es-CO" dirty="0"/>
        </a:p>
      </dgm:t>
    </dgm:pt>
    <dgm:pt modelId="{E858A9B3-3701-4018-BDFC-D56D6342CD4A}" type="parTrans" cxnId="{05D1BCFC-4537-4E4C-B67F-EE8EA0A76E39}">
      <dgm:prSet/>
      <dgm:spPr/>
      <dgm:t>
        <a:bodyPr/>
        <a:lstStyle/>
        <a:p>
          <a:endParaRPr lang="es-CO"/>
        </a:p>
      </dgm:t>
    </dgm:pt>
    <dgm:pt modelId="{A79062BC-0855-4899-B81B-0D76A3666B04}" type="sibTrans" cxnId="{05D1BCFC-4537-4E4C-B67F-EE8EA0A76E39}">
      <dgm:prSet/>
      <dgm:spPr/>
      <dgm:t>
        <a:bodyPr/>
        <a:lstStyle/>
        <a:p>
          <a:endParaRPr lang="es-CO"/>
        </a:p>
      </dgm:t>
    </dgm:pt>
    <dgm:pt modelId="{725513E0-9BA7-4396-8362-17D02CF3B195}">
      <dgm:prSet phldrT="[Texto]"/>
      <dgm:spPr/>
      <dgm:t>
        <a:bodyPr/>
        <a:lstStyle/>
        <a:p>
          <a:r>
            <a:rPr lang="es-MX" dirty="0"/>
            <a:t>Tienda de PNNC</a:t>
          </a:r>
          <a:endParaRPr lang="es-CO" dirty="0"/>
        </a:p>
      </dgm:t>
    </dgm:pt>
    <dgm:pt modelId="{2D3F78A5-9F85-4F15-B92A-A20EF908DAD5}" type="parTrans" cxnId="{3B9405C6-C6AB-4465-A16F-FB40956A5FD6}">
      <dgm:prSet/>
      <dgm:spPr/>
      <dgm:t>
        <a:bodyPr/>
        <a:lstStyle/>
        <a:p>
          <a:endParaRPr lang="es-CO"/>
        </a:p>
      </dgm:t>
    </dgm:pt>
    <dgm:pt modelId="{B7444A6D-CDA1-41A3-B8C4-026A32BAFC6E}" type="sibTrans" cxnId="{3B9405C6-C6AB-4465-A16F-FB40956A5FD6}">
      <dgm:prSet/>
      <dgm:spPr/>
      <dgm:t>
        <a:bodyPr/>
        <a:lstStyle/>
        <a:p>
          <a:endParaRPr lang="es-CO"/>
        </a:p>
      </dgm:t>
    </dgm:pt>
    <dgm:pt modelId="{A096DB9C-D592-45E4-9D7F-B8B517AFDA88}">
      <dgm:prSet phldrT="[Texto]"/>
      <dgm:spPr/>
      <dgm:t>
        <a:bodyPr/>
        <a:lstStyle/>
        <a:p>
          <a:r>
            <a:rPr lang="es-MX" dirty="0"/>
            <a:t>Radicación documental</a:t>
          </a:r>
          <a:endParaRPr lang="es-CO" dirty="0"/>
        </a:p>
      </dgm:t>
    </dgm:pt>
    <dgm:pt modelId="{A76E8E67-15FC-4CAB-894D-9F4AD1DE8448}" type="parTrans" cxnId="{64F261A4-AA3C-44BE-8B29-B6A22BD3286E}">
      <dgm:prSet/>
      <dgm:spPr/>
      <dgm:t>
        <a:bodyPr/>
        <a:lstStyle/>
        <a:p>
          <a:endParaRPr lang="es-CO"/>
        </a:p>
      </dgm:t>
    </dgm:pt>
    <dgm:pt modelId="{6FC1E4C8-6C25-4857-AF71-AAA3C13A66D1}" type="sibTrans" cxnId="{64F261A4-AA3C-44BE-8B29-B6A22BD3286E}">
      <dgm:prSet/>
      <dgm:spPr/>
      <dgm:t>
        <a:bodyPr/>
        <a:lstStyle/>
        <a:p>
          <a:endParaRPr lang="es-CO"/>
        </a:p>
      </dgm:t>
    </dgm:pt>
    <dgm:pt modelId="{F44FD235-55DE-4624-8DF6-99FBAA2CF529}" type="pres">
      <dgm:prSet presAssocID="{9C189262-B483-42FB-B712-7C568A06278D}" presName="diagram" presStyleCnt="0">
        <dgm:presLayoutVars>
          <dgm:dir/>
          <dgm:resizeHandles val="exact"/>
        </dgm:presLayoutVars>
      </dgm:prSet>
      <dgm:spPr/>
    </dgm:pt>
    <dgm:pt modelId="{89982AF3-BF5B-41DB-BD26-74E148E71E95}" type="pres">
      <dgm:prSet presAssocID="{BBDF8707-530A-49B8-B2B3-9CFE76F8A3D1}" presName="node" presStyleLbl="node1" presStyleIdx="0" presStyleCnt="5">
        <dgm:presLayoutVars>
          <dgm:bulletEnabled val="1"/>
        </dgm:presLayoutVars>
      </dgm:prSet>
      <dgm:spPr/>
    </dgm:pt>
    <dgm:pt modelId="{F81C806A-3376-4392-A157-6B2F89E84B58}" type="pres">
      <dgm:prSet presAssocID="{30F9910C-FABE-421F-9F0E-D601354D2732}" presName="sibTrans" presStyleCnt="0"/>
      <dgm:spPr/>
    </dgm:pt>
    <dgm:pt modelId="{E2797E6A-F241-47B3-A0D3-F7C287D89AAB}" type="pres">
      <dgm:prSet presAssocID="{D0838ADA-D7AF-41F0-87B5-F1AB92C9E156}" presName="node" presStyleLbl="node1" presStyleIdx="1" presStyleCnt="5">
        <dgm:presLayoutVars>
          <dgm:bulletEnabled val="1"/>
        </dgm:presLayoutVars>
      </dgm:prSet>
      <dgm:spPr/>
    </dgm:pt>
    <dgm:pt modelId="{A3D43679-638E-49AE-9851-2C39D1E68147}" type="pres">
      <dgm:prSet presAssocID="{41085FBB-CAA4-4BD8-BAAE-EE1100198FF2}" presName="sibTrans" presStyleCnt="0"/>
      <dgm:spPr/>
    </dgm:pt>
    <dgm:pt modelId="{7AD04747-5213-4AC0-BEF2-CD1BD9EEFEB0}" type="pres">
      <dgm:prSet presAssocID="{BEFF4FA9-C6C2-4863-B197-B9535A48641E}" presName="node" presStyleLbl="node1" presStyleIdx="2" presStyleCnt="5">
        <dgm:presLayoutVars>
          <dgm:bulletEnabled val="1"/>
        </dgm:presLayoutVars>
      </dgm:prSet>
      <dgm:spPr/>
    </dgm:pt>
    <dgm:pt modelId="{16874DAB-7991-44E2-8824-03CFC55D2BA3}" type="pres">
      <dgm:prSet presAssocID="{A79062BC-0855-4899-B81B-0D76A3666B04}" presName="sibTrans" presStyleCnt="0"/>
      <dgm:spPr/>
    </dgm:pt>
    <dgm:pt modelId="{DBDA7996-12ED-48A3-8F88-C2C1CAA33062}" type="pres">
      <dgm:prSet presAssocID="{725513E0-9BA7-4396-8362-17D02CF3B195}" presName="node" presStyleLbl="node1" presStyleIdx="3" presStyleCnt="5">
        <dgm:presLayoutVars>
          <dgm:bulletEnabled val="1"/>
        </dgm:presLayoutVars>
      </dgm:prSet>
      <dgm:spPr/>
    </dgm:pt>
    <dgm:pt modelId="{5A19F168-A0E5-44BF-B7D0-72F67B908826}" type="pres">
      <dgm:prSet presAssocID="{B7444A6D-CDA1-41A3-B8C4-026A32BAFC6E}" presName="sibTrans" presStyleCnt="0"/>
      <dgm:spPr/>
    </dgm:pt>
    <dgm:pt modelId="{50950303-EB26-43AD-9307-37F87281FB11}" type="pres">
      <dgm:prSet presAssocID="{A096DB9C-D592-45E4-9D7F-B8B517AFDA88}" presName="node" presStyleLbl="node1" presStyleIdx="4" presStyleCnt="5">
        <dgm:presLayoutVars>
          <dgm:bulletEnabled val="1"/>
        </dgm:presLayoutVars>
      </dgm:prSet>
      <dgm:spPr/>
    </dgm:pt>
  </dgm:ptLst>
  <dgm:cxnLst>
    <dgm:cxn modelId="{25517D16-0A6B-4058-89FC-90D3C4AA5C43}" type="presOf" srcId="{725513E0-9BA7-4396-8362-17D02CF3B195}" destId="{DBDA7996-12ED-48A3-8F88-C2C1CAA33062}" srcOrd="0" destOrd="0" presId="urn:microsoft.com/office/officeart/2005/8/layout/default"/>
    <dgm:cxn modelId="{E1544B3B-5F9C-4B3E-9AD3-B3F4428044D4}" srcId="{9C189262-B483-42FB-B712-7C568A06278D}" destId="{D0838ADA-D7AF-41F0-87B5-F1AB92C9E156}" srcOrd="1" destOrd="0" parTransId="{806C8494-FC5E-45E2-B361-B52F608DBA92}" sibTransId="{41085FBB-CAA4-4BD8-BAAE-EE1100198FF2}"/>
    <dgm:cxn modelId="{5309DF4B-DDDE-4029-ACE0-53E05C689765}" type="presOf" srcId="{A096DB9C-D592-45E4-9D7F-B8B517AFDA88}" destId="{50950303-EB26-43AD-9307-37F87281FB11}" srcOrd="0" destOrd="0" presId="urn:microsoft.com/office/officeart/2005/8/layout/default"/>
    <dgm:cxn modelId="{E9A24184-CC6A-437B-923C-7297B4E6846A}" type="presOf" srcId="{BBDF8707-530A-49B8-B2B3-9CFE76F8A3D1}" destId="{89982AF3-BF5B-41DB-BD26-74E148E71E95}" srcOrd="0" destOrd="0" presId="urn:microsoft.com/office/officeart/2005/8/layout/default"/>
    <dgm:cxn modelId="{593AD69E-70D8-4622-881F-D9E7256BB22B}" type="presOf" srcId="{9C189262-B483-42FB-B712-7C568A06278D}" destId="{F44FD235-55DE-4624-8DF6-99FBAA2CF529}" srcOrd="0" destOrd="0" presId="urn:microsoft.com/office/officeart/2005/8/layout/default"/>
    <dgm:cxn modelId="{64F261A4-AA3C-44BE-8B29-B6A22BD3286E}" srcId="{9C189262-B483-42FB-B712-7C568A06278D}" destId="{A096DB9C-D592-45E4-9D7F-B8B517AFDA88}" srcOrd="4" destOrd="0" parTransId="{A76E8E67-15FC-4CAB-894D-9F4AD1DE8448}" sibTransId="{6FC1E4C8-6C25-4857-AF71-AAA3C13A66D1}"/>
    <dgm:cxn modelId="{E44BD3BC-1A0D-4EEA-B423-E7AB345A5385}" type="presOf" srcId="{D0838ADA-D7AF-41F0-87B5-F1AB92C9E156}" destId="{E2797E6A-F241-47B3-A0D3-F7C287D89AAB}" srcOrd="0" destOrd="0" presId="urn:microsoft.com/office/officeart/2005/8/layout/default"/>
    <dgm:cxn modelId="{3B9405C6-C6AB-4465-A16F-FB40956A5FD6}" srcId="{9C189262-B483-42FB-B712-7C568A06278D}" destId="{725513E0-9BA7-4396-8362-17D02CF3B195}" srcOrd="3" destOrd="0" parTransId="{2D3F78A5-9F85-4F15-B92A-A20EF908DAD5}" sibTransId="{B7444A6D-CDA1-41A3-B8C4-026A32BAFC6E}"/>
    <dgm:cxn modelId="{C596A9CF-7A97-4E3D-9498-521A65C2110D}" type="presOf" srcId="{BEFF4FA9-C6C2-4863-B197-B9535A48641E}" destId="{7AD04747-5213-4AC0-BEF2-CD1BD9EEFEB0}" srcOrd="0" destOrd="0" presId="urn:microsoft.com/office/officeart/2005/8/layout/default"/>
    <dgm:cxn modelId="{15ED06E5-E0F1-4AD5-993C-4B119FB85184}" srcId="{9C189262-B483-42FB-B712-7C568A06278D}" destId="{BBDF8707-530A-49B8-B2B3-9CFE76F8A3D1}" srcOrd="0" destOrd="0" parTransId="{96B810C9-A008-4037-AA3B-0DD069AE9787}" sibTransId="{30F9910C-FABE-421F-9F0E-D601354D2732}"/>
    <dgm:cxn modelId="{05D1BCFC-4537-4E4C-B67F-EE8EA0A76E39}" srcId="{9C189262-B483-42FB-B712-7C568A06278D}" destId="{BEFF4FA9-C6C2-4863-B197-B9535A48641E}" srcOrd="2" destOrd="0" parTransId="{E858A9B3-3701-4018-BDFC-D56D6342CD4A}" sibTransId="{A79062BC-0855-4899-B81B-0D76A3666B04}"/>
    <dgm:cxn modelId="{488888A7-1488-43DC-8A04-5184ED79D16C}" type="presParOf" srcId="{F44FD235-55DE-4624-8DF6-99FBAA2CF529}" destId="{89982AF3-BF5B-41DB-BD26-74E148E71E95}" srcOrd="0" destOrd="0" presId="urn:microsoft.com/office/officeart/2005/8/layout/default"/>
    <dgm:cxn modelId="{1091C3A5-4558-4155-9790-C1D327AE7B07}" type="presParOf" srcId="{F44FD235-55DE-4624-8DF6-99FBAA2CF529}" destId="{F81C806A-3376-4392-A157-6B2F89E84B58}" srcOrd="1" destOrd="0" presId="urn:microsoft.com/office/officeart/2005/8/layout/default"/>
    <dgm:cxn modelId="{375B782C-7335-434C-A0AD-050A16B7DBC6}" type="presParOf" srcId="{F44FD235-55DE-4624-8DF6-99FBAA2CF529}" destId="{E2797E6A-F241-47B3-A0D3-F7C287D89AAB}" srcOrd="2" destOrd="0" presId="urn:microsoft.com/office/officeart/2005/8/layout/default"/>
    <dgm:cxn modelId="{11023593-7587-4C39-B1C2-7B15A2D043C9}" type="presParOf" srcId="{F44FD235-55DE-4624-8DF6-99FBAA2CF529}" destId="{A3D43679-638E-49AE-9851-2C39D1E68147}" srcOrd="3" destOrd="0" presId="urn:microsoft.com/office/officeart/2005/8/layout/default"/>
    <dgm:cxn modelId="{01CEC5CB-B903-45D1-9F38-9A25F581564E}" type="presParOf" srcId="{F44FD235-55DE-4624-8DF6-99FBAA2CF529}" destId="{7AD04747-5213-4AC0-BEF2-CD1BD9EEFEB0}" srcOrd="4" destOrd="0" presId="urn:microsoft.com/office/officeart/2005/8/layout/default"/>
    <dgm:cxn modelId="{CCA4C0C9-3548-4566-B69A-8D2C7B532535}" type="presParOf" srcId="{F44FD235-55DE-4624-8DF6-99FBAA2CF529}" destId="{16874DAB-7991-44E2-8824-03CFC55D2BA3}" srcOrd="5" destOrd="0" presId="urn:microsoft.com/office/officeart/2005/8/layout/default"/>
    <dgm:cxn modelId="{B55ADDC7-7BEC-4749-A068-8B904EFAE445}" type="presParOf" srcId="{F44FD235-55DE-4624-8DF6-99FBAA2CF529}" destId="{DBDA7996-12ED-48A3-8F88-C2C1CAA33062}" srcOrd="6" destOrd="0" presId="urn:microsoft.com/office/officeart/2005/8/layout/default"/>
    <dgm:cxn modelId="{979CADC0-3C32-4F2C-827B-E7925B8EA609}" type="presParOf" srcId="{F44FD235-55DE-4624-8DF6-99FBAA2CF529}" destId="{5A19F168-A0E5-44BF-B7D0-72F67B908826}" srcOrd="7" destOrd="0" presId="urn:microsoft.com/office/officeart/2005/8/layout/default"/>
    <dgm:cxn modelId="{B4636DDE-D46D-4329-8500-DE21918FAF0B}" type="presParOf" srcId="{F44FD235-55DE-4624-8DF6-99FBAA2CF529}" destId="{50950303-EB26-43AD-9307-37F87281FB1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DFB029-6192-402E-B4F8-1B8251465B5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A6988A46-32EC-42AB-864C-6BFB253654E4}">
      <dgm:prSet phldrT="[Texto]" custT="1"/>
      <dgm:spPr/>
      <dgm:t>
        <a:bodyPr/>
        <a:lstStyle/>
        <a:p>
          <a:r>
            <a:rPr lang="es-MX" sz="1700" kern="1200">
              <a:latin typeface="Verdana" panose="020B0604030504040204" pitchFamily="34" charset="0"/>
              <a:ea typeface="+mn-ea"/>
              <a:cs typeface="+mn-cs"/>
            </a:rPr>
            <a:t>Fortalecer la calidad del servicio prestado a los ciudadanos que visitan PNNC.</a:t>
          </a:r>
          <a:endParaRPr lang="es-CO" sz="1700" kern="1200" dirty="0">
            <a:latin typeface="Verdana" panose="020B0604030504040204" pitchFamily="34" charset="0"/>
            <a:ea typeface="+mn-ea"/>
            <a:cs typeface="+mn-cs"/>
          </a:endParaRPr>
        </a:p>
      </dgm:t>
    </dgm:pt>
    <dgm:pt modelId="{6BFE72AA-B87E-4D09-9A14-761C12AF0BA2}" type="parTrans" cxnId="{F271E476-97E4-49E6-B610-EAB62B09F68A}">
      <dgm:prSet/>
      <dgm:spPr/>
      <dgm:t>
        <a:bodyPr/>
        <a:lstStyle/>
        <a:p>
          <a:endParaRPr lang="es-CO"/>
        </a:p>
      </dgm:t>
    </dgm:pt>
    <dgm:pt modelId="{0A4B502D-C674-427E-9095-39CD2D439A92}" type="sibTrans" cxnId="{F271E476-97E4-49E6-B610-EAB62B09F68A}">
      <dgm:prSet/>
      <dgm:spPr/>
      <dgm:t>
        <a:bodyPr/>
        <a:lstStyle/>
        <a:p>
          <a:endParaRPr lang="es-CO"/>
        </a:p>
      </dgm:t>
    </dgm:pt>
    <dgm:pt modelId="{B67B3882-B8E9-49B4-8B82-13C59210C70D}">
      <dgm:prSet phldrT="[Texto]" custT="1"/>
      <dgm:spPr/>
      <dgm:t>
        <a:bodyPr/>
        <a:lstStyle/>
        <a:p>
          <a:r>
            <a:rPr lang="es-MX" sz="1700" kern="1200" dirty="0">
              <a:latin typeface="Verdana" panose="020B0604030504040204" pitchFamily="34" charset="0"/>
              <a:ea typeface="+mn-ea"/>
              <a:cs typeface="+mn-cs"/>
            </a:rPr>
            <a:t>Promover en los servidores y colaboradores de PNNC la formación de cultura de servicio que atienda las necesidades de los ciudadanos.</a:t>
          </a:r>
          <a:endParaRPr lang="es-CO" sz="1700" kern="1200" dirty="0">
            <a:latin typeface="Verdana" panose="020B0604030504040204" pitchFamily="34" charset="0"/>
            <a:ea typeface="+mn-ea"/>
            <a:cs typeface="+mn-cs"/>
          </a:endParaRPr>
        </a:p>
      </dgm:t>
    </dgm:pt>
    <dgm:pt modelId="{25ED5578-0DEF-4219-BCB5-CFA6DC567B54}" type="parTrans" cxnId="{88D22BF6-0FA5-48A1-A41E-B1A290B34D2A}">
      <dgm:prSet/>
      <dgm:spPr/>
      <dgm:t>
        <a:bodyPr/>
        <a:lstStyle/>
        <a:p>
          <a:endParaRPr lang="es-CO"/>
        </a:p>
      </dgm:t>
    </dgm:pt>
    <dgm:pt modelId="{B3C27AE3-D665-44D2-AB21-BC4CCFB7FDBA}" type="sibTrans" cxnId="{88D22BF6-0FA5-48A1-A41E-B1A290B34D2A}">
      <dgm:prSet/>
      <dgm:spPr/>
      <dgm:t>
        <a:bodyPr/>
        <a:lstStyle/>
        <a:p>
          <a:endParaRPr lang="es-CO"/>
        </a:p>
      </dgm:t>
    </dgm:pt>
    <dgm:pt modelId="{B120958A-CDCD-4749-9255-F2B2DBDE9C3E}" type="pres">
      <dgm:prSet presAssocID="{50DFB029-6192-402E-B4F8-1B8251465B58}" presName="linear" presStyleCnt="0">
        <dgm:presLayoutVars>
          <dgm:dir/>
          <dgm:animLvl val="lvl"/>
          <dgm:resizeHandles val="exact"/>
        </dgm:presLayoutVars>
      </dgm:prSet>
      <dgm:spPr/>
    </dgm:pt>
    <dgm:pt modelId="{30292B19-5F08-414F-A623-1E9AD138EAA1}" type="pres">
      <dgm:prSet presAssocID="{A6988A46-32EC-42AB-864C-6BFB253654E4}" presName="parentLin" presStyleCnt="0"/>
      <dgm:spPr/>
    </dgm:pt>
    <dgm:pt modelId="{8A1F2ACF-13A6-46F8-AAF2-AE9D13BBE1D3}" type="pres">
      <dgm:prSet presAssocID="{A6988A46-32EC-42AB-864C-6BFB253654E4}" presName="parentLeftMargin" presStyleLbl="node1" presStyleIdx="0" presStyleCnt="2"/>
      <dgm:spPr/>
    </dgm:pt>
    <dgm:pt modelId="{56138070-B095-40EC-BE9C-E6A28D45D541}" type="pres">
      <dgm:prSet presAssocID="{A6988A46-32EC-42AB-864C-6BFB253654E4}" presName="parentText" presStyleLbl="node1" presStyleIdx="0" presStyleCnt="2" custScaleX="125891">
        <dgm:presLayoutVars>
          <dgm:chMax val="0"/>
          <dgm:bulletEnabled val="1"/>
        </dgm:presLayoutVars>
      </dgm:prSet>
      <dgm:spPr/>
    </dgm:pt>
    <dgm:pt modelId="{716A70CD-EEB4-4B5F-A3AB-BFEAB848FA08}" type="pres">
      <dgm:prSet presAssocID="{A6988A46-32EC-42AB-864C-6BFB253654E4}" presName="negativeSpace" presStyleCnt="0"/>
      <dgm:spPr/>
    </dgm:pt>
    <dgm:pt modelId="{6A64B4E9-300F-4EE8-BDE5-85A57D64947A}" type="pres">
      <dgm:prSet presAssocID="{A6988A46-32EC-42AB-864C-6BFB253654E4}" presName="childText" presStyleLbl="conFgAcc1" presStyleIdx="0" presStyleCnt="2">
        <dgm:presLayoutVars>
          <dgm:bulletEnabled val="1"/>
        </dgm:presLayoutVars>
      </dgm:prSet>
      <dgm:spPr/>
    </dgm:pt>
    <dgm:pt modelId="{9FD66E8B-B896-459B-8966-64CDEAC1ED4A}" type="pres">
      <dgm:prSet presAssocID="{0A4B502D-C674-427E-9095-39CD2D439A92}" presName="spaceBetweenRectangles" presStyleCnt="0"/>
      <dgm:spPr/>
    </dgm:pt>
    <dgm:pt modelId="{6A6FF923-E6BF-4CA3-A17A-3E6360FEC623}" type="pres">
      <dgm:prSet presAssocID="{B67B3882-B8E9-49B4-8B82-13C59210C70D}" presName="parentLin" presStyleCnt="0"/>
      <dgm:spPr/>
    </dgm:pt>
    <dgm:pt modelId="{7590A214-51A0-4A93-8D8B-6A18960236F1}" type="pres">
      <dgm:prSet presAssocID="{B67B3882-B8E9-49B4-8B82-13C59210C70D}" presName="parentLeftMargin" presStyleLbl="node1" presStyleIdx="0" presStyleCnt="2"/>
      <dgm:spPr/>
    </dgm:pt>
    <dgm:pt modelId="{C91EB73F-C4E1-46BE-977A-CD6CDC0EE914}" type="pres">
      <dgm:prSet presAssocID="{B67B3882-B8E9-49B4-8B82-13C59210C70D}" presName="parentText" presStyleLbl="node1" presStyleIdx="1" presStyleCnt="2" custScaleX="126528">
        <dgm:presLayoutVars>
          <dgm:chMax val="0"/>
          <dgm:bulletEnabled val="1"/>
        </dgm:presLayoutVars>
      </dgm:prSet>
      <dgm:spPr/>
    </dgm:pt>
    <dgm:pt modelId="{0BBB5687-D3A6-4A13-A0FC-ACD1377ADA2D}" type="pres">
      <dgm:prSet presAssocID="{B67B3882-B8E9-49B4-8B82-13C59210C70D}" presName="negativeSpace" presStyleCnt="0"/>
      <dgm:spPr/>
    </dgm:pt>
    <dgm:pt modelId="{46388832-05E4-4F75-A76C-0AA81663FEAB}" type="pres">
      <dgm:prSet presAssocID="{B67B3882-B8E9-49B4-8B82-13C59210C70D}" presName="childText" presStyleLbl="conFgAcc1" presStyleIdx="1" presStyleCnt="2" custLinFactNeighborX="344">
        <dgm:presLayoutVars>
          <dgm:bulletEnabled val="1"/>
        </dgm:presLayoutVars>
      </dgm:prSet>
      <dgm:spPr/>
    </dgm:pt>
  </dgm:ptLst>
  <dgm:cxnLst>
    <dgm:cxn modelId="{7298513C-9740-4F7F-A734-F600B3E8D2C4}" type="presOf" srcId="{50DFB029-6192-402E-B4F8-1B8251465B58}" destId="{B120958A-CDCD-4749-9255-F2B2DBDE9C3E}" srcOrd="0" destOrd="0" presId="urn:microsoft.com/office/officeart/2005/8/layout/list1"/>
    <dgm:cxn modelId="{C4FA2D4C-705C-4ACE-B83D-388B6D60B2DB}" type="presOf" srcId="{A6988A46-32EC-42AB-864C-6BFB253654E4}" destId="{56138070-B095-40EC-BE9C-E6A28D45D541}" srcOrd="1" destOrd="0" presId="urn:microsoft.com/office/officeart/2005/8/layout/list1"/>
    <dgm:cxn modelId="{F271E476-97E4-49E6-B610-EAB62B09F68A}" srcId="{50DFB029-6192-402E-B4F8-1B8251465B58}" destId="{A6988A46-32EC-42AB-864C-6BFB253654E4}" srcOrd="0" destOrd="0" parTransId="{6BFE72AA-B87E-4D09-9A14-761C12AF0BA2}" sibTransId="{0A4B502D-C674-427E-9095-39CD2D439A92}"/>
    <dgm:cxn modelId="{54D9368F-299E-499C-8BE3-E7CE5ABB09E4}" type="presOf" srcId="{A6988A46-32EC-42AB-864C-6BFB253654E4}" destId="{8A1F2ACF-13A6-46F8-AAF2-AE9D13BBE1D3}" srcOrd="0" destOrd="0" presId="urn:microsoft.com/office/officeart/2005/8/layout/list1"/>
    <dgm:cxn modelId="{FB1CCCBA-D3EC-46FE-BF58-AE55830E50FC}" type="presOf" srcId="{B67B3882-B8E9-49B4-8B82-13C59210C70D}" destId="{C91EB73F-C4E1-46BE-977A-CD6CDC0EE914}" srcOrd="1" destOrd="0" presId="urn:microsoft.com/office/officeart/2005/8/layout/list1"/>
    <dgm:cxn modelId="{49CB44CD-B446-4473-A60F-38EE8E9A5AE2}" type="presOf" srcId="{B67B3882-B8E9-49B4-8B82-13C59210C70D}" destId="{7590A214-51A0-4A93-8D8B-6A18960236F1}" srcOrd="0" destOrd="0" presId="urn:microsoft.com/office/officeart/2005/8/layout/list1"/>
    <dgm:cxn modelId="{88D22BF6-0FA5-48A1-A41E-B1A290B34D2A}" srcId="{50DFB029-6192-402E-B4F8-1B8251465B58}" destId="{B67B3882-B8E9-49B4-8B82-13C59210C70D}" srcOrd="1" destOrd="0" parTransId="{25ED5578-0DEF-4219-BCB5-CFA6DC567B54}" sibTransId="{B3C27AE3-D665-44D2-AB21-BC4CCFB7FDBA}"/>
    <dgm:cxn modelId="{ECFE4A10-DF00-48FE-8CAA-AE41E821DC90}" type="presParOf" srcId="{B120958A-CDCD-4749-9255-F2B2DBDE9C3E}" destId="{30292B19-5F08-414F-A623-1E9AD138EAA1}" srcOrd="0" destOrd="0" presId="urn:microsoft.com/office/officeart/2005/8/layout/list1"/>
    <dgm:cxn modelId="{0E4D23BC-0226-45E5-935B-F60187F49A98}" type="presParOf" srcId="{30292B19-5F08-414F-A623-1E9AD138EAA1}" destId="{8A1F2ACF-13A6-46F8-AAF2-AE9D13BBE1D3}" srcOrd="0" destOrd="0" presId="urn:microsoft.com/office/officeart/2005/8/layout/list1"/>
    <dgm:cxn modelId="{D7250B0E-2715-4B06-A245-1DAEDFC69B93}" type="presParOf" srcId="{30292B19-5F08-414F-A623-1E9AD138EAA1}" destId="{56138070-B095-40EC-BE9C-E6A28D45D541}" srcOrd="1" destOrd="0" presId="urn:microsoft.com/office/officeart/2005/8/layout/list1"/>
    <dgm:cxn modelId="{89701293-163B-47D7-A435-6403351C73EB}" type="presParOf" srcId="{B120958A-CDCD-4749-9255-F2B2DBDE9C3E}" destId="{716A70CD-EEB4-4B5F-A3AB-BFEAB848FA08}" srcOrd="1" destOrd="0" presId="urn:microsoft.com/office/officeart/2005/8/layout/list1"/>
    <dgm:cxn modelId="{0B26F4A9-1675-4829-9F68-8B1E41523F03}" type="presParOf" srcId="{B120958A-CDCD-4749-9255-F2B2DBDE9C3E}" destId="{6A64B4E9-300F-4EE8-BDE5-85A57D64947A}" srcOrd="2" destOrd="0" presId="urn:microsoft.com/office/officeart/2005/8/layout/list1"/>
    <dgm:cxn modelId="{08111495-8F1B-46E2-A238-BAE51EC9F903}" type="presParOf" srcId="{B120958A-CDCD-4749-9255-F2B2DBDE9C3E}" destId="{9FD66E8B-B896-459B-8966-64CDEAC1ED4A}" srcOrd="3" destOrd="0" presId="urn:microsoft.com/office/officeart/2005/8/layout/list1"/>
    <dgm:cxn modelId="{7BAEB51C-3837-474A-8ECC-61B019606349}" type="presParOf" srcId="{B120958A-CDCD-4749-9255-F2B2DBDE9C3E}" destId="{6A6FF923-E6BF-4CA3-A17A-3E6360FEC623}" srcOrd="4" destOrd="0" presId="urn:microsoft.com/office/officeart/2005/8/layout/list1"/>
    <dgm:cxn modelId="{8CE365CE-C94B-4421-9342-CD50C4F6CE47}" type="presParOf" srcId="{6A6FF923-E6BF-4CA3-A17A-3E6360FEC623}" destId="{7590A214-51A0-4A93-8D8B-6A18960236F1}" srcOrd="0" destOrd="0" presId="urn:microsoft.com/office/officeart/2005/8/layout/list1"/>
    <dgm:cxn modelId="{E7C31C9A-09D5-407F-B480-C86293B3281D}" type="presParOf" srcId="{6A6FF923-E6BF-4CA3-A17A-3E6360FEC623}" destId="{C91EB73F-C4E1-46BE-977A-CD6CDC0EE914}" srcOrd="1" destOrd="0" presId="urn:microsoft.com/office/officeart/2005/8/layout/list1"/>
    <dgm:cxn modelId="{FCF2F800-1EAB-470F-BDCC-A3650815BB17}" type="presParOf" srcId="{B120958A-CDCD-4749-9255-F2B2DBDE9C3E}" destId="{0BBB5687-D3A6-4A13-A0FC-ACD1377ADA2D}" srcOrd="5" destOrd="0" presId="urn:microsoft.com/office/officeart/2005/8/layout/list1"/>
    <dgm:cxn modelId="{01A3919D-9E41-4296-96D3-D26E2977D263}" type="presParOf" srcId="{B120958A-CDCD-4749-9255-F2B2DBDE9C3E}" destId="{46388832-05E4-4F75-A76C-0AA81663FEA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F9ED9A-9985-46FF-A725-3E9EEB23EBF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DD3BCAA-0EB7-4B6A-B0F4-BE1FEBD522FE}">
      <dgm:prSet phldrT="[Texto]" custT="1"/>
      <dgm:spPr/>
      <dgm:t>
        <a:bodyPr/>
        <a:lstStyle/>
        <a:p>
          <a:r>
            <a:rPr lang="es-MX" sz="1600" dirty="0"/>
            <a:t>Hacer contacto visual con el o la ciudadana y sonreír.</a:t>
          </a:r>
          <a:endParaRPr lang="es-CO" sz="1600" dirty="0"/>
        </a:p>
      </dgm:t>
    </dgm:pt>
    <dgm:pt modelId="{8DEEB449-8F71-408A-B0DF-B7A6C8FD4C44}" type="parTrans" cxnId="{D6301E7A-9040-4772-BE9A-A3C73FDB8DFA}">
      <dgm:prSet/>
      <dgm:spPr/>
      <dgm:t>
        <a:bodyPr/>
        <a:lstStyle/>
        <a:p>
          <a:endParaRPr lang="es-CO" sz="2000"/>
        </a:p>
      </dgm:t>
    </dgm:pt>
    <dgm:pt modelId="{6F70F969-8B10-40ED-95C3-9E832FF03694}" type="sibTrans" cxnId="{D6301E7A-9040-4772-BE9A-A3C73FDB8DFA}">
      <dgm:prSet/>
      <dgm:spPr/>
      <dgm:t>
        <a:bodyPr/>
        <a:lstStyle/>
        <a:p>
          <a:endParaRPr lang="es-CO" sz="2000"/>
        </a:p>
      </dgm:t>
    </dgm:pt>
    <dgm:pt modelId="{3CE1233B-E39A-4AB9-8318-509B4883BBF1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Evitar obstruirle el paso a los ciudadanos y ciudadanas.</a:t>
          </a:r>
          <a:endParaRPr lang="es-CO" sz="1600" dirty="0"/>
        </a:p>
      </dgm:t>
    </dgm:pt>
    <dgm:pt modelId="{854C7693-BB19-448F-95F3-B7C928D9EB75}" type="parTrans" cxnId="{9A66B35E-5134-4908-BF15-066D5E5CC9DD}">
      <dgm:prSet/>
      <dgm:spPr/>
      <dgm:t>
        <a:bodyPr/>
        <a:lstStyle/>
        <a:p>
          <a:endParaRPr lang="es-CO" sz="2000"/>
        </a:p>
      </dgm:t>
    </dgm:pt>
    <dgm:pt modelId="{5E2AE66C-5C19-456A-B7CC-E55BBAFD67B3}" type="sibTrans" cxnId="{9A66B35E-5134-4908-BF15-066D5E5CC9DD}">
      <dgm:prSet/>
      <dgm:spPr/>
      <dgm:t>
        <a:bodyPr/>
        <a:lstStyle/>
        <a:p>
          <a:endParaRPr lang="es-CO" sz="2000"/>
        </a:p>
      </dgm:t>
    </dgm:pt>
    <dgm:pt modelId="{3A23C1D8-912A-4386-AF24-AB71CC08E762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Saludar diciendo: “Buenos días/tardes”, “bienvenido/a a Parques Nacionales Naturales de Colombia”.</a:t>
          </a:r>
          <a:endParaRPr lang="es-CO" sz="1600" dirty="0"/>
        </a:p>
      </dgm:t>
    </dgm:pt>
    <dgm:pt modelId="{FD45ECD6-B189-402B-855F-DC98D4833391}" type="parTrans" cxnId="{2F1F15F5-5DAA-4327-B083-9F523468B6CD}">
      <dgm:prSet/>
      <dgm:spPr/>
      <dgm:t>
        <a:bodyPr/>
        <a:lstStyle/>
        <a:p>
          <a:endParaRPr lang="es-CO" sz="2000"/>
        </a:p>
      </dgm:t>
    </dgm:pt>
    <dgm:pt modelId="{CD722458-984E-46BC-963F-25ABFCF121A3}" type="sibTrans" cxnId="{2F1F15F5-5DAA-4327-B083-9F523468B6CD}">
      <dgm:prSet/>
      <dgm:spPr/>
      <dgm:t>
        <a:bodyPr/>
        <a:lstStyle/>
        <a:p>
          <a:endParaRPr lang="es-CO" sz="2000"/>
        </a:p>
      </dgm:t>
    </dgm:pt>
    <dgm:pt modelId="{191EE0EB-5623-4CF5-A1D5-C2FDC742230B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Orientar al ciudadano o ciudadana sobre los puntos de atención.</a:t>
          </a:r>
          <a:endParaRPr lang="es-CO" sz="1600" dirty="0"/>
        </a:p>
      </dgm:t>
    </dgm:pt>
    <dgm:pt modelId="{50DECB13-2DC4-4ADA-A5DE-41D1DC0DC433}" type="parTrans" cxnId="{B0123184-497A-49AD-A0C7-86C78E35BEDD}">
      <dgm:prSet/>
      <dgm:spPr/>
      <dgm:t>
        <a:bodyPr/>
        <a:lstStyle/>
        <a:p>
          <a:endParaRPr lang="es-CO" sz="2000"/>
        </a:p>
      </dgm:t>
    </dgm:pt>
    <dgm:pt modelId="{CEF8C19B-7CFC-461A-8774-A771FD0B45D7}" type="sibTrans" cxnId="{B0123184-497A-49AD-A0C7-86C78E35BEDD}">
      <dgm:prSet/>
      <dgm:spPr/>
      <dgm:t>
        <a:bodyPr/>
        <a:lstStyle/>
        <a:p>
          <a:endParaRPr lang="es-CO" sz="2000"/>
        </a:p>
      </dgm:t>
    </dgm:pt>
    <dgm:pt modelId="{14F15549-C714-48BA-8ACF-9FDF4339DEF9}">
      <dgm:prSet phldrT="[Texto]" custT="1"/>
      <dgm:spPr/>
      <dgm:t>
        <a:bodyPr/>
        <a:lstStyle/>
        <a:p>
          <a:r>
            <a:rPr lang="es-MX" sz="1600" dirty="0"/>
            <a:t>Informar al ciudadano(a) de manera cordial y respetuosa si debe revisar maletines, paquetes o demás elementos personales, indicando la necesidad de hacerlo para garantizar la seguridad de las personas que se encuentran en la entidad.</a:t>
          </a:r>
          <a:endParaRPr lang="es-CO" sz="1600" dirty="0"/>
        </a:p>
      </dgm:t>
    </dgm:pt>
    <dgm:pt modelId="{63A88598-B046-457F-87EE-FE26EA72E09F}" type="parTrans" cxnId="{47C62EE0-D51B-4E22-A722-40DD47BFDB72}">
      <dgm:prSet/>
      <dgm:spPr/>
      <dgm:t>
        <a:bodyPr/>
        <a:lstStyle/>
        <a:p>
          <a:endParaRPr lang="es-CO" sz="2000"/>
        </a:p>
      </dgm:t>
    </dgm:pt>
    <dgm:pt modelId="{83EFE766-7027-4933-89D7-32A1B52A04CC}" type="sibTrans" cxnId="{47C62EE0-D51B-4E22-A722-40DD47BFDB72}">
      <dgm:prSet/>
      <dgm:spPr/>
      <dgm:t>
        <a:bodyPr/>
        <a:lstStyle/>
        <a:p>
          <a:endParaRPr lang="es-CO" sz="2000"/>
        </a:p>
      </dgm:t>
    </dgm:pt>
    <dgm:pt modelId="{A1036A8B-99A6-4603-BB41-A7E691589902}" type="pres">
      <dgm:prSet presAssocID="{95F9ED9A-9985-46FF-A725-3E9EEB23EBF7}" presName="linear" presStyleCnt="0">
        <dgm:presLayoutVars>
          <dgm:dir/>
          <dgm:animLvl val="lvl"/>
          <dgm:resizeHandles val="exact"/>
        </dgm:presLayoutVars>
      </dgm:prSet>
      <dgm:spPr/>
    </dgm:pt>
    <dgm:pt modelId="{92E1DB9B-DEF2-46C1-A691-9C145C18273A}" type="pres">
      <dgm:prSet presAssocID="{6DD3BCAA-0EB7-4B6A-B0F4-BE1FEBD522FE}" presName="parentLin" presStyleCnt="0"/>
      <dgm:spPr/>
    </dgm:pt>
    <dgm:pt modelId="{D680C206-6FB8-47F7-BDBB-350BBC0AF271}" type="pres">
      <dgm:prSet presAssocID="{6DD3BCAA-0EB7-4B6A-B0F4-BE1FEBD522FE}" presName="parentLeftMargin" presStyleLbl="node1" presStyleIdx="0" presStyleCnt="5"/>
      <dgm:spPr/>
    </dgm:pt>
    <dgm:pt modelId="{328D8F28-D2BA-4CF2-95F3-46A2786F8AEF}" type="pres">
      <dgm:prSet presAssocID="{6DD3BCAA-0EB7-4B6A-B0F4-BE1FEBD522F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CE2D63B-A701-490A-A2A3-253312735134}" type="pres">
      <dgm:prSet presAssocID="{6DD3BCAA-0EB7-4B6A-B0F4-BE1FEBD522FE}" presName="negativeSpace" presStyleCnt="0"/>
      <dgm:spPr/>
    </dgm:pt>
    <dgm:pt modelId="{0BF3A30C-73A9-4F4F-8955-FCE11B0421F7}" type="pres">
      <dgm:prSet presAssocID="{6DD3BCAA-0EB7-4B6A-B0F4-BE1FEBD522FE}" presName="childText" presStyleLbl="conFgAcc1" presStyleIdx="0" presStyleCnt="5">
        <dgm:presLayoutVars>
          <dgm:bulletEnabled val="1"/>
        </dgm:presLayoutVars>
      </dgm:prSet>
      <dgm:spPr/>
    </dgm:pt>
    <dgm:pt modelId="{6C1A1170-B340-485F-94D0-A7ED38290F6F}" type="pres">
      <dgm:prSet presAssocID="{6F70F969-8B10-40ED-95C3-9E832FF03694}" presName="spaceBetweenRectangles" presStyleCnt="0"/>
      <dgm:spPr/>
    </dgm:pt>
    <dgm:pt modelId="{89022A54-28CA-4D56-B2FB-854D282007F0}" type="pres">
      <dgm:prSet presAssocID="{3CE1233B-E39A-4AB9-8318-509B4883BBF1}" presName="parentLin" presStyleCnt="0"/>
      <dgm:spPr/>
    </dgm:pt>
    <dgm:pt modelId="{F511737C-8CEF-4EAD-8461-D277D24BDE0C}" type="pres">
      <dgm:prSet presAssocID="{3CE1233B-E39A-4AB9-8318-509B4883BBF1}" presName="parentLeftMargin" presStyleLbl="node1" presStyleIdx="0" presStyleCnt="5"/>
      <dgm:spPr/>
    </dgm:pt>
    <dgm:pt modelId="{FD0D181C-D8D0-42B3-BDE1-93AE234EE124}" type="pres">
      <dgm:prSet presAssocID="{3CE1233B-E39A-4AB9-8318-509B4883BBF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CA1C2E2-99DA-454E-9F15-7E7DC77671EB}" type="pres">
      <dgm:prSet presAssocID="{3CE1233B-E39A-4AB9-8318-509B4883BBF1}" presName="negativeSpace" presStyleCnt="0"/>
      <dgm:spPr/>
    </dgm:pt>
    <dgm:pt modelId="{1174C42C-7C1E-4DCE-9544-4C300C2BA91B}" type="pres">
      <dgm:prSet presAssocID="{3CE1233B-E39A-4AB9-8318-509B4883BBF1}" presName="childText" presStyleLbl="conFgAcc1" presStyleIdx="1" presStyleCnt="5">
        <dgm:presLayoutVars>
          <dgm:bulletEnabled val="1"/>
        </dgm:presLayoutVars>
      </dgm:prSet>
      <dgm:spPr/>
    </dgm:pt>
    <dgm:pt modelId="{3FC66439-2907-4335-9EA3-68E19AFA69E0}" type="pres">
      <dgm:prSet presAssocID="{5E2AE66C-5C19-456A-B7CC-E55BBAFD67B3}" presName="spaceBetweenRectangles" presStyleCnt="0"/>
      <dgm:spPr/>
    </dgm:pt>
    <dgm:pt modelId="{873AC2A3-1C8D-4CC1-934F-ADF53AFD3497}" type="pres">
      <dgm:prSet presAssocID="{3A23C1D8-912A-4386-AF24-AB71CC08E762}" presName="parentLin" presStyleCnt="0"/>
      <dgm:spPr/>
    </dgm:pt>
    <dgm:pt modelId="{23AC7187-7634-4EC6-8B31-B1B0FFC23947}" type="pres">
      <dgm:prSet presAssocID="{3A23C1D8-912A-4386-AF24-AB71CC08E762}" presName="parentLeftMargin" presStyleLbl="node1" presStyleIdx="1" presStyleCnt="5"/>
      <dgm:spPr/>
    </dgm:pt>
    <dgm:pt modelId="{54515890-7217-42BC-82D3-72DAB9CC9031}" type="pres">
      <dgm:prSet presAssocID="{3A23C1D8-912A-4386-AF24-AB71CC08E76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DB3C8A7-6DBB-4C14-B40D-9A0B3D99BC86}" type="pres">
      <dgm:prSet presAssocID="{3A23C1D8-912A-4386-AF24-AB71CC08E762}" presName="negativeSpace" presStyleCnt="0"/>
      <dgm:spPr/>
    </dgm:pt>
    <dgm:pt modelId="{BC231CC1-1E70-4211-8088-BA434948C25E}" type="pres">
      <dgm:prSet presAssocID="{3A23C1D8-912A-4386-AF24-AB71CC08E762}" presName="childText" presStyleLbl="conFgAcc1" presStyleIdx="2" presStyleCnt="5">
        <dgm:presLayoutVars>
          <dgm:bulletEnabled val="1"/>
        </dgm:presLayoutVars>
      </dgm:prSet>
      <dgm:spPr/>
    </dgm:pt>
    <dgm:pt modelId="{4CE548CE-F82E-474E-ACFE-93713FB6631A}" type="pres">
      <dgm:prSet presAssocID="{CD722458-984E-46BC-963F-25ABFCF121A3}" presName="spaceBetweenRectangles" presStyleCnt="0"/>
      <dgm:spPr/>
    </dgm:pt>
    <dgm:pt modelId="{4F95E118-B879-435B-B3DF-AA20E2B2859D}" type="pres">
      <dgm:prSet presAssocID="{191EE0EB-5623-4CF5-A1D5-C2FDC742230B}" presName="parentLin" presStyleCnt="0"/>
      <dgm:spPr/>
    </dgm:pt>
    <dgm:pt modelId="{EA90CB41-4A7C-4AEA-94F8-4BFA75169295}" type="pres">
      <dgm:prSet presAssocID="{191EE0EB-5623-4CF5-A1D5-C2FDC742230B}" presName="parentLeftMargin" presStyleLbl="node1" presStyleIdx="2" presStyleCnt="5"/>
      <dgm:spPr/>
    </dgm:pt>
    <dgm:pt modelId="{C9F86100-4EC4-429F-A914-41B2B843B518}" type="pres">
      <dgm:prSet presAssocID="{191EE0EB-5623-4CF5-A1D5-C2FDC742230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8655564-975D-47BC-8CD7-38A978B43F86}" type="pres">
      <dgm:prSet presAssocID="{191EE0EB-5623-4CF5-A1D5-C2FDC742230B}" presName="negativeSpace" presStyleCnt="0"/>
      <dgm:spPr/>
    </dgm:pt>
    <dgm:pt modelId="{4367B0B0-F375-408B-822B-618CBBCF9E44}" type="pres">
      <dgm:prSet presAssocID="{191EE0EB-5623-4CF5-A1D5-C2FDC742230B}" presName="childText" presStyleLbl="conFgAcc1" presStyleIdx="3" presStyleCnt="5">
        <dgm:presLayoutVars>
          <dgm:bulletEnabled val="1"/>
        </dgm:presLayoutVars>
      </dgm:prSet>
      <dgm:spPr/>
    </dgm:pt>
    <dgm:pt modelId="{55EF35BD-7542-49EF-AA53-41225E27FDB2}" type="pres">
      <dgm:prSet presAssocID="{CEF8C19B-7CFC-461A-8774-A771FD0B45D7}" presName="spaceBetweenRectangles" presStyleCnt="0"/>
      <dgm:spPr/>
    </dgm:pt>
    <dgm:pt modelId="{B909B2EF-D214-4A65-A052-20E6F1282A09}" type="pres">
      <dgm:prSet presAssocID="{14F15549-C714-48BA-8ACF-9FDF4339DEF9}" presName="parentLin" presStyleCnt="0"/>
      <dgm:spPr/>
    </dgm:pt>
    <dgm:pt modelId="{7CE9CCB5-4CF1-4B52-AD7A-6F77154F22E4}" type="pres">
      <dgm:prSet presAssocID="{14F15549-C714-48BA-8ACF-9FDF4339DEF9}" presName="parentLeftMargin" presStyleLbl="node1" presStyleIdx="3" presStyleCnt="5"/>
      <dgm:spPr/>
    </dgm:pt>
    <dgm:pt modelId="{3347D715-E491-4937-93DC-8E9DE0199518}" type="pres">
      <dgm:prSet presAssocID="{14F15549-C714-48BA-8ACF-9FDF4339DEF9}" presName="parentText" presStyleLbl="node1" presStyleIdx="4" presStyleCnt="5" custScaleY="310273">
        <dgm:presLayoutVars>
          <dgm:chMax val="0"/>
          <dgm:bulletEnabled val="1"/>
        </dgm:presLayoutVars>
      </dgm:prSet>
      <dgm:spPr/>
    </dgm:pt>
    <dgm:pt modelId="{79B5D339-C494-44CC-9999-3E5B1BFA5444}" type="pres">
      <dgm:prSet presAssocID="{14F15549-C714-48BA-8ACF-9FDF4339DEF9}" presName="negativeSpace" presStyleCnt="0"/>
      <dgm:spPr/>
    </dgm:pt>
    <dgm:pt modelId="{B0458C03-9BA6-4C99-8DB3-86908D84F379}" type="pres">
      <dgm:prSet presAssocID="{14F15549-C714-48BA-8ACF-9FDF4339DEF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7A99F19-938C-4EE3-82F1-8C83D4F9C50E}" type="presOf" srcId="{95F9ED9A-9985-46FF-A725-3E9EEB23EBF7}" destId="{A1036A8B-99A6-4603-BB41-A7E691589902}" srcOrd="0" destOrd="0" presId="urn:microsoft.com/office/officeart/2005/8/layout/list1"/>
    <dgm:cxn modelId="{B3C56537-E093-450F-A221-432B635C5F54}" type="presOf" srcId="{6DD3BCAA-0EB7-4B6A-B0F4-BE1FEBD522FE}" destId="{D680C206-6FB8-47F7-BDBB-350BBC0AF271}" srcOrd="0" destOrd="0" presId="urn:microsoft.com/office/officeart/2005/8/layout/list1"/>
    <dgm:cxn modelId="{9A66B35E-5134-4908-BF15-066D5E5CC9DD}" srcId="{95F9ED9A-9985-46FF-A725-3E9EEB23EBF7}" destId="{3CE1233B-E39A-4AB9-8318-509B4883BBF1}" srcOrd="1" destOrd="0" parTransId="{854C7693-BB19-448F-95F3-B7C928D9EB75}" sibTransId="{5E2AE66C-5C19-456A-B7CC-E55BBAFD67B3}"/>
    <dgm:cxn modelId="{3FB5206D-1F94-442F-BA41-E5C50174124C}" type="presOf" srcId="{3CE1233B-E39A-4AB9-8318-509B4883BBF1}" destId="{F511737C-8CEF-4EAD-8461-D277D24BDE0C}" srcOrd="0" destOrd="0" presId="urn:microsoft.com/office/officeart/2005/8/layout/list1"/>
    <dgm:cxn modelId="{B3F01452-BD56-4944-BB9E-8ACB97C791C1}" type="presOf" srcId="{191EE0EB-5623-4CF5-A1D5-C2FDC742230B}" destId="{C9F86100-4EC4-429F-A914-41B2B843B518}" srcOrd="1" destOrd="0" presId="urn:microsoft.com/office/officeart/2005/8/layout/list1"/>
    <dgm:cxn modelId="{90485773-547F-4980-9488-6BD4E8EFD764}" type="presOf" srcId="{191EE0EB-5623-4CF5-A1D5-C2FDC742230B}" destId="{EA90CB41-4A7C-4AEA-94F8-4BFA75169295}" srcOrd="0" destOrd="0" presId="urn:microsoft.com/office/officeart/2005/8/layout/list1"/>
    <dgm:cxn modelId="{9882A453-BFE5-4801-8452-E973BB472B8D}" type="presOf" srcId="{14F15549-C714-48BA-8ACF-9FDF4339DEF9}" destId="{3347D715-E491-4937-93DC-8E9DE0199518}" srcOrd="1" destOrd="0" presId="urn:microsoft.com/office/officeart/2005/8/layout/list1"/>
    <dgm:cxn modelId="{5703C977-0009-49A7-8B88-16374698DBDC}" type="presOf" srcId="{14F15549-C714-48BA-8ACF-9FDF4339DEF9}" destId="{7CE9CCB5-4CF1-4B52-AD7A-6F77154F22E4}" srcOrd="0" destOrd="0" presId="urn:microsoft.com/office/officeart/2005/8/layout/list1"/>
    <dgm:cxn modelId="{D6301E7A-9040-4772-BE9A-A3C73FDB8DFA}" srcId="{95F9ED9A-9985-46FF-A725-3E9EEB23EBF7}" destId="{6DD3BCAA-0EB7-4B6A-B0F4-BE1FEBD522FE}" srcOrd="0" destOrd="0" parTransId="{8DEEB449-8F71-408A-B0DF-B7A6C8FD4C44}" sibTransId="{6F70F969-8B10-40ED-95C3-9E832FF03694}"/>
    <dgm:cxn modelId="{B0123184-497A-49AD-A0C7-86C78E35BEDD}" srcId="{95F9ED9A-9985-46FF-A725-3E9EEB23EBF7}" destId="{191EE0EB-5623-4CF5-A1D5-C2FDC742230B}" srcOrd="3" destOrd="0" parTransId="{50DECB13-2DC4-4ADA-A5DE-41D1DC0DC433}" sibTransId="{CEF8C19B-7CFC-461A-8774-A771FD0B45D7}"/>
    <dgm:cxn modelId="{94B8768E-3FD0-4FE6-AD46-2E2E6AA040BA}" type="presOf" srcId="{6DD3BCAA-0EB7-4B6A-B0F4-BE1FEBD522FE}" destId="{328D8F28-D2BA-4CF2-95F3-46A2786F8AEF}" srcOrd="1" destOrd="0" presId="urn:microsoft.com/office/officeart/2005/8/layout/list1"/>
    <dgm:cxn modelId="{3E0A10A4-5F6D-4C35-8E01-1186BCEB0EF5}" type="presOf" srcId="{3A23C1D8-912A-4386-AF24-AB71CC08E762}" destId="{54515890-7217-42BC-82D3-72DAB9CC9031}" srcOrd="1" destOrd="0" presId="urn:microsoft.com/office/officeart/2005/8/layout/list1"/>
    <dgm:cxn modelId="{C3898CAF-6704-43DB-96B3-ABCE04C175F8}" type="presOf" srcId="{3A23C1D8-912A-4386-AF24-AB71CC08E762}" destId="{23AC7187-7634-4EC6-8B31-B1B0FFC23947}" srcOrd="0" destOrd="0" presId="urn:microsoft.com/office/officeart/2005/8/layout/list1"/>
    <dgm:cxn modelId="{E45EB5C3-95FE-480C-95B6-27D80A2D7E6B}" type="presOf" srcId="{3CE1233B-E39A-4AB9-8318-509B4883BBF1}" destId="{FD0D181C-D8D0-42B3-BDE1-93AE234EE124}" srcOrd="1" destOrd="0" presId="urn:microsoft.com/office/officeart/2005/8/layout/list1"/>
    <dgm:cxn modelId="{47C62EE0-D51B-4E22-A722-40DD47BFDB72}" srcId="{95F9ED9A-9985-46FF-A725-3E9EEB23EBF7}" destId="{14F15549-C714-48BA-8ACF-9FDF4339DEF9}" srcOrd="4" destOrd="0" parTransId="{63A88598-B046-457F-87EE-FE26EA72E09F}" sibTransId="{83EFE766-7027-4933-89D7-32A1B52A04CC}"/>
    <dgm:cxn modelId="{2F1F15F5-5DAA-4327-B083-9F523468B6CD}" srcId="{95F9ED9A-9985-46FF-A725-3E9EEB23EBF7}" destId="{3A23C1D8-912A-4386-AF24-AB71CC08E762}" srcOrd="2" destOrd="0" parTransId="{FD45ECD6-B189-402B-855F-DC98D4833391}" sibTransId="{CD722458-984E-46BC-963F-25ABFCF121A3}"/>
    <dgm:cxn modelId="{23E5AA40-459F-4DF4-9AD5-93D99E909358}" type="presParOf" srcId="{A1036A8B-99A6-4603-BB41-A7E691589902}" destId="{92E1DB9B-DEF2-46C1-A691-9C145C18273A}" srcOrd="0" destOrd="0" presId="urn:microsoft.com/office/officeart/2005/8/layout/list1"/>
    <dgm:cxn modelId="{12048569-F846-48B6-A5C6-405D7FB14A58}" type="presParOf" srcId="{92E1DB9B-DEF2-46C1-A691-9C145C18273A}" destId="{D680C206-6FB8-47F7-BDBB-350BBC0AF271}" srcOrd="0" destOrd="0" presId="urn:microsoft.com/office/officeart/2005/8/layout/list1"/>
    <dgm:cxn modelId="{B869644A-38A0-4CAC-84E4-D2E56E0F3511}" type="presParOf" srcId="{92E1DB9B-DEF2-46C1-A691-9C145C18273A}" destId="{328D8F28-D2BA-4CF2-95F3-46A2786F8AEF}" srcOrd="1" destOrd="0" presId="urn:microsoft.com/office/officeart/2005/8/layout/list1"/>
    <dgm:cxn modelId="{FD3FA525-04DA-49D6-B506-44B340214E4D}" type="presParOf" srcId="{A1036A8B-99A6-4603-BB41-A7E691589902}" destId="{9CE2D63B-A701-490A-A2A3-253312735134}" srcOrd="1" destOrd="0" presId="urn:microsoft.com/office/officeart/2005/8/layout/list1"/>
    <dgm:cxn modelId="{52A9A2B1-6352-4926-AC81-E87685D59FF9}" type="presParOf" srcId="{A1036A8B-99A6-4603-BB41-A7E691589902}" destId="{0BF3A30C-73A9-4F4F-8955-FCE11B0421F7}" srcOrd="2" destOrd="0" presId="urn:microsoft.com/office/officeart/2005/8/layout/list1"/>
    <dgm:cxn modelId="{025D7BA0-64E3-4E21-B1E3-E53511522FE3}" type="presParOf" srcId="{A1036A8B-99A6-4603-BB41-A7E691589902}" destId="{6C1A1170-B340-485F-94D0-A7ED38290F6F}" srcOrd="3" destOrd="0" presId="urn:microsoft.com/office/officeart/2005/8/layout/list1"/>
    <dgm:cxn modelId="{2C9ECC9C-088B-41A7-AD51-1A82D09D1887}" type="presParOf" srcId="{A1036A8B-99A6-4603-BB41-A7E691589902}" destId="{89022A54-28CA-4D56-B2FB-854D282007F0}" srcOrd="4" destOrd="0" presId="urn:microsoft.com/office/officeart/2005/8/layout/list1"/>
    <dgm:cxn modelId="{E9D2F1B2-DF0C-44C9-A693-37BB10CA452E}" type="presParOf" srcId="{89022A54-28CA-4D56-B2FB-854D282007F0}" destId="{F511737C-8CEF-4EAD-8461-D277D24BDE0C}" srcOrd="0" destOrd="0" presId="urn:microsoft.com/office/officeart/2005/8/layout/list1"/>
    <dgm:cxn modelId="{5B2F942C-406C-483C-A262-83F464C72466}" type="presParOf" srcId="{89022A54-28CA-4D56-B2FB-854D282007F0}" destId="{FD0D181C-D8D0-42B3-BDE1-93AE234EE124}" srcOrd="1" destOrd="0" presId="urn:microsoft.com/office/officeart/2005/8/layout/list1"/>
    <dgm:cxn modelId="{9EDC0CEB-FCAD-4BAF-93EE-50AE7B736376}" type="presParOf" srcId="{A1036A8B-99A6-4603-BB41-A7E691589902}" destId="{1CA1C2E2-99DA-454E-9F15-7E7DC77671EB}" srcOrd="5" destOrd="0" presId="urn:microsoft.com/office/officeart/2005/8/layout/list1"/>
    <dgm:cxn modelId="{1A2ADDB9-0581-4512-8912-421D5E95B4CC}" type="presParOf" srcId="{A1036A8B-99A6-4603-BB41-A7E691589902}" destId="{1174C42C-7C1E-4DCE-9544-4C300C2BA91B}" srcOrd="6" destOrd="0" presId="urn:microsoft.com/office/officeart/2005/8/layout/list1"/>
    <dgm:cxn modelId="{11DB9C8F-221E-47C4-8D2F-B286C1A0FEA9}" type="presParOf" srcId="{A1036A8B-99A6-4603-BB41-A7E691589902}" destId="{3FC66439-2907-4335-9EA3-68E19AFA69E0}" srcOrd="7" destOrd="0" presId="urn:microsoft.com/office/officeart/2005/8/layout/list1"/>
    <dgm:cxn modelId="{3BDB8232-9B8E-4BDF-B78D-4E78DA6E7955}" type="presParOf" srcId="{A1036A8B-99A6-4603-BB41-A7E691589902}" destId="{873AC2A3-1C8D-4CC1-934F-ADF53AFD3497}" srcOrd="8" destOrd="0" presId="urn:microsoft.com/office/officeart/2005/8/layout/list1"/>
    <dgm:cxn modelId="{4824B806-1C91-48CF-B187-07237EC3AD9A}" type="presParOf" srcId="{873AC2A3-1C8D-4CC1-934F-ADF53AFD3497}" destId="{23AC7187-7634-4EC6-8B31-B1B0FFC23947}" srcOrd="0" destOrd="0" presId="urn:microsoft.com/office/officeart/2005/8/layout/list1"/>
    <dgm:cxn modelId="{A3E8E7DC-BC5A-4ACD-8060-20AA91C2D469}" type="presParOf" srcId="{873AC2A3-1C8D-4CC1-934F-ADF53AFD3497}" destId="{54515890-7217-42BC-82D3-72DAB9CC9031}" srcOrd="1" destOrd="0" presId="urn:microsoft.com/office/officeart/2005/8/layout/list1"/>
    <dgm:cxn modelId="{C22391B1-49A4-4DE1-BE39-895F948A443C}" type="presParOf" srcId="{A1036A8B-99A6-4603-BB41-A7E691589902}" destId="{1DB3C8A7-6DBB-4C14-B40D-9A0B3D99BC86}" srcOrd="9" destOrd="0" presId="urn:microsoft.com/office/officeart/2005/8/layout/list1"/>
    <dgm:cxn modelId="{50D1AD05-23D7-4020-8DBB-5B530ED00865}" type="presParOf" srcId="{A1036A8B-99A6-4603-BB41-A7E691589902}" destId="{BC231CC1-1E70-4211-8088-BA434948C25E}" srcOrd="10" destOrd="0" presId="urn:microsoft.com/office/officeart/2005/8/layout/list1"/>
    <dgm:cxn modelId="{83540B48-456F-42CC-AA5A-223CEF4DB395}" type="presParOf" srcId="{A1036A8B-99A6-4603-BB41-A7E691589902}" destId="{4CE548CE-F82E-474E-ACFE-93713FB6631A}" srcOrd="11" destOrd="0" presId="urn:microsoft.com/office/officeart/2005/8/layout/list1"/>
    <dgm:cxn modelId="{CEA27078-2099-42DE-8576-73A77975D345}" type="presParOf" srcId="{A1036A8B-99A6-4603-BB41-A7E691589902}" destId="{4F95E118-B879-435B-B3DF-AA20E2B2859D}" srcOrd="12" destOrd="0" presId="urn:microsoft.com/office/officeart/2005/8/layout/list1"/>
    <dgm:cxn modelId="{D8D411F6-3577-458D-B65B-81B9A0DCC069}" type="presParOf" srcId="{4F95E118-B879-435B-B3DF-AA20E2B2859D}" destId="{EA90CB41-4A7C-4AEA-94F8-4BFA75169295}" srcOrd="0" destOrd="0" presId="urn:microsoft.com/office/officeart/2005/8/layout/list1"/>
    <dgm:cxn modelId="{47DD502B-76C9-4BC1-BDAB-1BD2EEBCF20E}" type="presParOf" srcId="{4F95E118-B879-435B-B3DF-AA20E2B2859D}" destId="{C9F86100-4EC4-429F-A914-41B2B843B518}" srcOrd="1" destOrd="0" presId="urn:microsoft.com/office/officeart/2005/8/layout/list1"/>
    <dgm:cxn modelId="{4099C515-30AA-416D-9C40-1DC64789A946}" type="presParOf" srcId="{A1036A8B-99A6-4603-BB41-A7E691589902}" destId="{E8655564-975D-47BC-8CD7-38A978B43F86}" srcOrd="13" destOrd="0" presId="urn:microsoft.com/office/officeart/2005/8/layout/list1"/>
    <dgm:cxn modelId="{AF56EE77-6D54-4175-84B4-CD6E2B3E5EC8}" type="presParOf" srcId="{A1036A8B-99A6-4603-BB41-A7E691589902}" destId="{4367B0B0-F375-408B-822B-618CBBCF9E44}" srcOrd="14" destOrd="0" presId="urn:microsoft.com/office/officeart/2005/8/layout/list1"/>
    <dgm:cxn modelId="{062C063F-6885-4074-B31B-0DCF317235A5}" type="presParOf" srcId="{A1036A8B-99A6-4603-BB41-A7E691589902}" destId="{55EF35BD-7542-49EF-AA53-41225E27FDB2}" srcOrd="15" destOrd="0" presId="urn:microsoft.com/office/officeart/2005/8/layout/list1"/>
    <dgm:cxn modelId="{DBEE634E-C0AA-49E1-99C0-AB11E1182B70}" type="presParOf" srcId="{A1036A8B-99A6-4603-BB41-A7E691589902}" destId="{B909B2EF-D214-4A65-A052-20E6F1282A09}" srcOrd="16" destOrd="0" presId="urn:microsoft.com/office/officeart/2005/8/layout/list1"/>
    <dgm:cxn modelId="{3D3406F7-1319-47AF-A8B8-795A48BF6D7F}" type="presParOf" srcId="{B909B2EF-D214-4A65-A052-20E6F1282A09}" destId="{7CE9CCB5-4CF1-4B52-AD7A-6F77154F22E4}" srcOrd="0" destOrd="0" presId="urn:microsoft.com/office/officeart/2005/8/layout/list1"/>
    <dgm:cxn modelId="{5920AD04-3DE0-4953-A584-9142CB097798}" type="presParOf" srcId="{B909B2EF-D214-4A65-A052-20E6F1282A09}" destId="{3347D715-E491-4937-93DC-8E9DE0199518}" srcOrd="1" destOrd="0" presId="urn:microsoft.com/office/officeart/2005/8/layout/list1"/>
    <dgm:cxn modelId="{7FB49A60-F35C-4568-A709-DF913F7599B4}" type="presParOf" srcId="{A1036A8B-99A6-4603-BB41-A7E691589902}" destId="{79B5D339-C494-44CC-9999-3E5B1BFA5444}" srcOrd="17" destOrd="0" presId="urn:microsoft.com/office/officeart/2005/8/layout/list1"/>
    <dgm:cxn modelId="{41C07AB8-691E-44F9-A48F-E02D0BA5CE5D}" type="presParOf" srcId="{A1036A8B-99A6-4603-BB41-A7E691589902}" destId="{B0458C03-9BA6-4C99-8DB3-86908D84F37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F9ED9A-9985-46FF-A725-3E9EEB23EBF7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CO"/>
        </a:p>
      </dgm:t>
    </dgm:pt>
    <dgm:pt modelId="{6DD3BCAA-0EB7-4B6A-B0F4-BE1FEBD522FE}">
      <dgm:prSet phldrT="[Texto]" custT="1"/>
      <dgm:spPr/>
      <dgm:t>
        <a:bodyPr/>
        <a:lstStyle/>
        <a:p>
          <a:r>
            <a:rPr lang="es-MX" sz="1600" dirty="0"/>
            <a:t>Evitar el uso del celular en horarios laborales.</a:t>
          </a:r>
          <a:endParaRPr lang="es-CO" sz="1600" dirty="0"/>
        </a:p>
      </dgm:t>
    </dgm:pt>
    <dgm:pt modelId="{8DEEB449-8F71-408A-B0DF-B7A6C8FD4C44}" type="parTrans" cxnId="{D6301E7A-9040-4772-BE9A-A3C73FDB8DFA}">
      <dgm:prSet/>
      <dgm:spPr/>
      <dgm:t>
        <a:bodyPr/>
        <a:lstStyle/>
        <a:p>
          <a:endParaRPr lang="es-CO" sz="2000"/>
        </a:p>
      </dgm:t>
    </dgm:pt>
    <dgm:pt modelId="{6F70F969-8B10-40ED-95C3-9E832FF03694}" type="sibTrans" cxnId="{D6301E7A-9040-4772-BE9A-A3C73FDB8DFA}">
      <dgm:prSet/>
      <dgm:spPr/>
      <dgm:t>
        <a:bodyPr/>
        <a:lstStyle/>
        <a:p>
          <a:endParaRPr lang="es-CO" sz="2000"/>
        </a:p>
      </dgm:t>
    </dgm:pt>
    <dgm:pt modelId="{3CE1233B-E39A-4AB9-8318-509B4883BBF1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ES" sz="1600" dirty="0"/>
            <a:t>Solicitar cuando se desconozca o requiera información al personal del Grupo de Atención al Ciudadano.</a:t>
          </a:r>
          <a:endParaRPr lang="es-CO" sz="1600" dirty="0"/>
        </a:p>
      </dgm:t>
    </dgm:pt>
    <dgm:pt modelId="{854C7693-BB19-448F-95F3-B7C928D9EB75}" type="parTrans" cxnId="{9A66B35E-5134-4908-BF15-066D5E5CC9DD}">
      <dgm:prSet/>
      <dgm:spPr/>
      <dgm:t>
        <a:bodyPr/>
        <a:lstStyle/>
        <a:p>
          <a:endParaRPr lang="es-CO" sz="2000"/>
        </a:p>
      </dgm:t>
    </dgm:pt>
    <dgm:pt modelId="{5E2AE66C-5C19-456A-B7CC-E55BBAFD67B3}" type="sibTrans" cxnId="{9A66B35E-5134-4908-BF15-066D5E5CC9DD}">
      <dgm:prSet/>
      <dgm:spPr/>
      <dgm:t>
        <a:bodyPr/>
        <a:lstStyle/>
        <a:p>
          <a:endParaRPr lang="es-CO" sz="2000"/>
        </a:p>
      </dgm:t>
    </dgm:pt>
    <dgm:pt modelId="{3A23C1D8-912A-4386-AF24-AB71CC08E762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600" dirty="0"/>
            <a:t>Ser respetuoso(a) y cordial con los funcionarios y/o contratistas de la entidad.</a:t>
          </a:r>
          <a:endParaRPr lang="es-CO" sz="1600" dirty="0"/>
        </a:p>
      </dgm:t>
    </dgm:pt>
    <dgm:pt modelId="{FD45ECD6-B189-402B-855F-DC98D4833391}" type="parTrans" cxnId="{2F1F15F5-5DAA-4327-B083-9F523468B6CD}">
      <dgm:prSet/>
      <dgm:spPr/>
      <dgm:t>
        <a:bodyPr/>
        <a:lstStyle/>
        <a:p>
          <a:endParaRPr lang="es-CO" sz="2000"/>
        </a:p>
      </dgm:t>
    </dgm:pt>
    <dgm:pt modelId="{CD722458-984E-46BC-963F-25ABFCF121A3}" type="sibTrans" cxnId="{2F1F15F5-5DAA-4327-B083-9F523468B6CD}">
      <dgm:prSet/>
      <dgm:spPr/>
      <dgm:t>
        <a:bodyPr/>
        <a:lstStyle/>
        <a:p>
          <a:endParaRPr lang="es-CO" sz="2000"/>
        </a:p>
      </dgm:t>
    </dgm:pt>
    <dgm:pt modelId="{191EE0EB-5623-4CF5-A1D5-C2FDC742230B}">
      <dgm:prSet phldrT="[Texto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s-MX" sz="1600" dirty="0"/>
            <a:t>Estar atento(a) del ingreso y salida del personal de la entidad.</a:t>
          </a:r>
          <a:endParaRPr lang="es-CO" sz="1600" dirty="0"/>
        </a:p>
      </dgm:t>
    </dgm:pt>
    <dgm:pt modelId="{50DECB13-2DC4-4ADA-A5DE-41D1DC0DC433}" type="parTrans" cxnId="{B0123184-497A-49AD-A0C7-86C78E35BEDD}">
      <dgm:prSet/>
      <dgm:spPr/>
      <dgm:t>
        <a:bodyPr/>
        <a:lstStyle/>
        <a:p>
          <a:endParaRPr lang="es-CO" sz="2000"/>
        </a:p>
      </dgm:t>
    </dgm:pt>
    <dgm:pt modelId="{CEF8C19B-7CFC-461A-8774-A771FD0B45D7}" type="sibTrans" cxnId="{B0123184-497A-49AD-A0C7-86C78E35BEDD}">
      <dgm:prSet/>
      <dgm:spPr/>
      <dgm:t>
        <a:bodyPr/>
        <a:lstStyle/>
        <a:p>
          <a:endParaRPr lang="es-CO" sz="2000"/>
        </a:p>
      </dgm:t>
    </dgm:pt>
    <dgm:pt modelId="{14F15549-C714-48BA-8ACF-9FDF4339DEF9}">
      <dgm:prSet phldrT="[Texto]" custT="1"/>
      <dgm:spPr/>
      <dgm:t>
        <a:bodyPr/>
        <a:lstStyle/>
        <a:p>
          <a:r>
            <a:rPr lang="es-MX" sz="1600" dirty="0"/>
            <a:t>Solicitar de manera cordial y respetuosa el carnet institucional o la tarjeta con chip para el ingreso a la cafetería y/o baños.</a:t>
          </a:r>
          <a:endParaRPr lang="es-CO" sz="1600" dirty="0"/>
        </a:p>
      </dgm:t>
    </dgm:pt>
    <dgm:pt modelId="{63A88598-B046-457F-87EE-FE26EA72E09F}" type="parTrans" cxnId="{47C62EE0-D51B-4E22-A722-40DD47BFDB72}">
      <dgm:prSet/>
      <dgm:spPr/>
      <dgm:t>
        <a:bodyPr/>
        <a:lstStyle/>
        <a:p>
          <a:endParaRPr lang="es-CO" sz="2000"/>
        </a:p>
      </dgm:t>
    </dgm:pt>
    <dgm:pt modelId="{83EFE766-7027-4933-89D7-32A1B52A04CC}" type="sibTrans" cxnId="{47C62EE0-D51B-4E22-A722-40DD47BFDB72}">
      <dgm:prSet/>
      <dgm:spPr/>
      <dgm:t>
        <a:bodyPr/>
        <a:lstStyle/>
        <a:p>
          <a:endParaRPr lang="es-CO" sz="2000"/>
        </a:p>
      </dgm:t>
    </dgm:pt>
    <dgm:pt modelId="{A1036A8B-99A6-4603-BB41-A7E691589902}" type="pres">
      <dgm:prSet presAssocID="{95F9ED9A-9985-46FF-A725-3E9EEB23EBF7}" presName="linear" presStyleCnt="0">
        <dgm:presLayoutVars>
          <dgm:dir/>
          <dgm:animLvl val="lvl"/>
          <dgm:resizeHandles val="exact"/>
        </dgm:presLayoutVars>
      </dgm:prSet>
      <dgm:spPr/>
    </dgm:pt>
    <dgm:pt modelId="{92E1DB9B-DEF2-46C1-A691-9C145C18273A}" type="pres">
      <dgm:prSet presAssocID="{6DD3BCAA-0EB7-4B6A-B0F4-BE1FEBD522FE}" presName="parentLin" presStyleCnt="0"/>
      <dgm:spPr/>
    </dgm:pt>
    <dgm:pt modelId="{D680C206-6FB8-47F7-BDBB-350BBC0AF271}" type="pres">
      <dgm:prSet presAssocID="{6DD3BCAA-0EB7-4B6A-B0F4-BE1FEBD522FE}" presName="parentLeftMargin" presStyleLbl="node1" presStyleIdx="0" presStyleCnt="5"/>
      <dgm:spPr/>
    </dgm:pt>
    <dgm:pt modelId="{328D8F28-D2BA-4CF2-95F3-46A2786F8AEF}" type="pres">
      <dgm:prSet presAssocID="{6DD3BCAA-0EB7-4B6A-B0F4-BE1FEBD522FE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CE2D63B-A701-490A-A2A3-253312735134}" type="pres">
      <dgm:prSet presAssocID="{6DD3BCAA-0EB7-4B6A-B0F4-BE1FEBD522FE}" presName="negativeSpace" presStyleCnt="0"/>
      <dgm:spPr/>
    </dgm:pt>
    <dgm:pt modelId="{0BF3A30C-73A9-4F4F-8955-FCE11B0421F7}" type="pres">
      <dgm:prSet presAssocID="{6DD3BCAA-0EB7-4B6A-B0F4-BE1FEBD522FE}" presName="childText" presStyleLbl="conFgAcc1" presStyleIdx="0" presStyleCnt="5">
        <dgm:presLayoutVars>
          <dgm:bulletEnabled val="1"/>
        </dgm:presLayoutVars>
      </dgm:prSet>
      <dgm:spPr/>
    </dgm:pt>
    <dgm:pt modelId="{6C1A1170-B340-485F-94D0-A7ED38290F6F}" type="pres">
      <dgm:prSet presAssocID="{6F70F969-8B10-40ED-95C3-9E832FF03694}" presName="spaceBetweenRectangles" presStyleCnt="0"/>
      <dgm:spPr/>
    </dgm:pt>
    <dgm:pt modelId="{89022A54-28CA-4D56-B2FB-854D282007F0}" type="pres">
      <dgm:prSet presAssocID="{3CE1233B-E39A-4AB9-8318-509B4883BBF1}" presName="parentLin" presStyleCnt="0"/>
      <dgm:spPr/>
    </dgm:pt>
    <dgm:pt modelId="{F511737C-8CEF-4EAD-8461-D277D24BDE0C}" type="pres">
      <dgm:prSet presAssocID="{3CE1233B-E39A-4AB9-8318-509B4883BBF1}" presName="parentLeftMargin" presStyleLbl="node1" presStyleIdx="0" presStyleCnt="5"/>
      <dgm:spPr/>
    </dgm:pt>
    <dgm:pt modelId="{FD0D181C-D8D0-42B3-BDE1-93AE234EE124}" type="pres">
      <dgm:prSet presAssocID="{3CE1233B-E39A-4AB9-8318-509B4883BBF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CA1C2E2-99DA-454E-9F15-7E7DC77671EB}" type="pres">
      <dgm:prSet presAssocID="{3CE1233B-E39A-4AB9-8318-509B4883BBF1}" presName="negativeSpace" presStyleCnt="0"/>
      <dgm:spPr/>
    </dgm:pt>
    <dgm:pt modelId="{1174C42C-7C1E-4DCE-9544-4C300C2BA91B}" type="pres">
      <dgm:prSet presAssocID="{3CE1233B-E39A-4AB9-8318-509B4883BBF1}" presName="childText" presStyleLbl="conFgAcc1" presStyleIdx="1" presStyleCnt="5">
        <dgm:presLayoutVars>
          <dgm:bulletEnabled val="1"/>
        </dgm:presLayoutVars>
      </dgm:prSet>
      <dgm:spPr/>
    </dgm:pt>
    <dgm:pt modelId="{3FC66439-2907-4335-9EA3-68E19AFA69E0}" type="pres">
      <dgm:prSet presAssocID="{5E2AE66C-5C19-456A-B7CC-E55BBAFD67B3}" presName="spaceBetweenRectangles" presStyleCnt="0"/>
      <dgm:spPr/>
    </dgm:pt>
    <dgm:pt modelId="{873AC2A3-1C8D-4CC1-934F-ADF53AFD3497}" type="pres">
      <dgm:prSet presAssocID="{3A23C1D8-912A-4386-AF24-AB71CC08E762}" presName="parentLin" presStyleCnt="0"/>
      <dgm:spPr/>
    </dgm:pt>
    <dgm:pt modelId="{23AC7187-7634-4EC6-8B31-B1B0FFC23947}" type="pres">
      <dgm:prSet presAssocID="{3A23C1D8-912A-4386-AF24-AB71CC08E762}" presName="parentLeftMargin" presStyleLbl="node1" presStyleIdx="1" presStyleCnt="5"/>
      <dgm:spPr/>
    </dgm:pt>
    <dgm:pt modelId="{54515890-7217-42BC-82D3-72DAB9CC9031}" type="pres">
      <dgm:prSet presAssocID="{3A23C1D8-912A-4386-AF24-AB71CC08E76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1DB3C8A7-6DBB-4C14-B40D-9A0B3D99BC86}" type="pres">
      <dgm:prSet presAssocID="{3A23C1D8-912A-4386-AF24-AB71CC08E762}" presName="negativeSpace" presStyleCnt="0"/>
      <dgm:spPr/>
    </dgm:pt>
    <dgm:pt modelId="{BC231CC1-1E70-4211-8088-BA434948C25E}" type="pres">
      <dgm:prSet presAssocID="{3A23C1D8-912A-4386-AF24-AB71CC08E762}" presName="childText" presStyleLbl="conFgAcc1" presStyleIdx="2" presStyleCnt="5">
        <dgm:presLayoutVars>
          <dgm:bulletEnabled val="1"/>
        </dgm:presLayoutVars>
      </dgm:prSet>
      <dgm:spPr/>
    </dgm:pt>
    <dgm:pt modelId="{4CE548CE-F82E-474E-ACFE-93713FB6631A}" type="pres">
      <dgm:prSet presAssocID="{CD722458-984E-46BC-963F-25ABFCF121A3}" presName="spaceBetweenRectangles" presStyleCnt="0"/>
      <dgm:spPr/>
    </dgm:pt>
    <dgm:pt modelId="{4F95E118-B879-435B-B3DF-AA20E2B2859D}" type="pres">
      <dgm:prSet presAssocID="{191EE0EB-5623-4CF5-A1D5-C2FDC742230B}" presName="parentLin" presStyleCnt="0"/>
      <dgm:spPr/>
    </dgm:pt>
    <dgm:pt modelId="{EA90CB41-4A7C-4AEA-94F8-4BFA75169295}" type="pres">
      <dgm:prSet presAssocID="{191EE0EB-5623-4CF5-A1D5-C2FDC742230B}" presName="parentLeftMargin" presStyleLbl="node1" presStyleIdx="2" presStyleCnt="5"/>
      <dgm:spPr/>
    </dgm:pt>
    <dgm:pt modelId="{C9F86100-4EC4-429F-A914-41B2B843B518}" type="pres">
      <dgm:prSet presAssocID="{191EE0EB-5623-4CF5-A1D5-C2FDC742230B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E8655564-975D-47BC-8CD7-38A978B43F86}" type="pres">
      <dgm:prSet presAssocID="{191EE0EB-5623-4CF5-A1D5-C2FDC742230B}" presName="negativeSpace" presStyleCnt="0"/>
      <dgm:spPr/>
    </dgm:pt>
    <dgm:pt modelId="{4367B0B0-F375-408B-822B-618CBBCF9E44}" type="pres">
      <dgm:prSet presAssocID="{191EE0EB-5623-4CF5-A1D5-C2FDC742230B}" presName="childText" presStyleLbl="conFgAcc1" presStyleIdx="3" presStyleCnt="5">
        <dgm:presLayoutVars>
          <dgm:bulletEnabled val="1"/>
        </dgm:presLayoutVars>
      </dgm:prSet>
      <dgm:spPr/>
    </dgm:pt>
    <dgm:pt modelId="{55EF35BD-7542-49EF-AA53-41225E27FDB2}" type="pres">
      <dgm:prSet presAssocID="{CEF8C19B-7CFC-461A-8774-A771FD0B45D7}" presName="spaceBetweenRectangles" presStyleCnt="0"/>
      <dgm:spPr/>
    </dgm:pt>
    <dgm:pt modelId="{B909B2EF-D214-4A65-A052-20E6F1282A09}" type="pres">
      <dgm:prSet presAssocID="{14F15549-C714-48BA-8ACF-9FDF4339DEF9}" presName="parentLin" presStyleCnt="0"/>
      <dgm:spPr/>
    </dgm:pt>
    <dgm:pt modelId="{7CE9CCB5-4CF1-4B52-AD7A-6F77154F22E4}" type="pres">
      <dgm:prSet presAssocID="{14F15549-C714-48BA-8ACF-9FDF4339DEF9}" presName="parentLeftMargin" presStyleLbl="node1" presStyleIdx="3" presStyleCnt="5"/>
      <dgm:spPr/>
    </dgm:pt>
    <dgm:pt modelId="{3347D715-E491-4937-93DC-8E9DE0199518}" type="pres">
      <dgm:prSet presAssocID="{14F15549-C714-48BA-8ACF-9FDF4339DEF9}" presName="parentText" presStyleLbl="node1" presStyleIdx="4" presStyleCnt="5" custScaleY="137936">
        <dgm:presLayoutVars>
          <dgm:chMax val="0"/>
          <dgm:bulletEnabled val="1"/>
        </dgm:presLayoutVars>
      </dgm:prSet>
      <dgm:spPr/>
    </dgm:pt>
    <dgm:pt modelId="{79B5D339-C494-44CC-9999-3E5B1BFA5444}" type="pres">
      <dgm:prSet presAssocID="{14F15549-C714-48BA-8ACF-9FDF4339DEF9}" presName="negativeSpace" presStyleCnt="0"/>
      <dgm:spPr/>
    </dgm:pt>
    <dgm:pt modelId="{B0458C03-9BA6-4C99-8DB3-86908D84F379}" type="pres">
      <dgm:prSet presAssocID="{14F15549-C714-48BA-8ACF-9FDF4339DEF9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7A99F19-938C-4EE3-82F1-8C83D4F9C50E}" type="presOf" srcId="{95F9ED9A-9985-46FF-A725-3E9EEB23EBF7}" destId="{A1036A8B-99A6-4603-BB41-A7E691589902}" srcOrd="0" destOrd="0" presId="urn:microsoft.com/office/officeart/2005/8/layout/list1"/>
    <dgm:cxn modelId="{B3C56537-E093-450F-A221-432B635C5F54}" type="presOf" srcId="{6DD3BCAA-0EB7-4B6A-B0F4-BE1FEBD522FE}" destId="{D680C206-6FB8-47F7-BDBB-350BBC0AF271}" srcOrd="0" destOrd="0" presId="urn:microsoft.com/office/officeart/2005/8/layout/list1"/>
    <dgm:cxn modelId="{9A66B35E-5134-4908-BF15-066D5E5CC9DD}" srcId="{95F9ED9A-9985-46FF-A725-3E9EEB23EBF7}" destId="{3CE1233B-E39A-4AB9-8318-509B4883BBF1}" srcOrd="1" destOrd="0" parTransId="{854C7693-BB19-448F-95F3-B7C928D9EB75}" sibTransId="{5E2AE66C-5C19-456A-B7CC-E55BBAFD67B3}"/>
    <dgm:cxn modelId="{3FB5206D-1F94-442F-BA41-E5C50174124C}" type="presOf" srcId="{3CE1233B-E39A-4AB9-8318-509B4883BBF1}" destId="{F511737C-8CEF-4EAD-8461-D277D24BDE0C}" srcOrd="0" destOrd="0" presId="urn:microsoft.com/office/officeart/2005/8/layout/list1"/>
    <dgm:cxn modelId="{B3F01452-BD56-4944-BB9E-8ACB97C791C1}" type="presOf" srcId="{191EE0EB-5623-4CF5-A1D5-C2FDC742230B}" destId="{C9F86100-4EC4-429F-A914-41B2B843B518}" srcOrd="1" destOrd="0" presId="urn:microsoft.com/office/officeart/2005/8/layout/list1"/>
    <dgm:cxn modelId="{90485773-547F-4980-9488-6BD4E8EFD764}" type="presOf" srcId="{191EE0EB-5623-4CF5-A1D5-C2FDC742230B}" destId="{EA90CB41-4A7C-4AEA-94F8-4BFA75169295}" srcOrd="0" destOrd="0" presId="urn:microsoft.com/office/officeart/2005/8/layout/list1"/>
    <dgm:cxn modelId="{9882A453-BFE5-4801-8452-E973BB472B8D}" type="presOf" srcId="{14F15549-C714-48BA-8ACF-9FDF4339DEF9}" destId="{3347D715-E491-4937-93DC-8E9DE0199518}" srcOrd="1" destOrd="0" presId="urn:microsoft.com/office/officeart/2005/8/layout/list1"/>
    <dgm:cxn modelId="{5703C977-0009-49A7-8B88-16374698DBDC}" type="presOf" srcId="{14F15549-C714-48BA-8ACF-9FDF4339DEF9}" destId="{7CE9CCB5-4CF1-4B52-AD7A-6F77154F22E4}" srcOrd="0" destOrd="0" presId="urn:microsoft.com/office/officeart/2005/8/layout/list1"/>
    <dgm:cxn modelId="{D6301E7A-9040-4772-BE9A-A3C73FDB8DFA}" srcId="{95F9ED9A-9985-46FF-A725-3E9EEB23EBF7}" destId="{6DD3BCAA-0EB7-4B6A-B0F4-BE1FEBD522FE}" srcOrd="0" destOrd="0" parTransId="{8DEEB449-8F71-408A-B0DF-B7A6C8FD4C44}" sibTransId="{6F70F969-8B10-40ED-95C3-9E832FF03694}"/>
    <dgm:cxn modelId="{B0123184-497A-49AD-A0C7-86C78E35BEDD}" srcId="{95F9ED9A-9985-46FF-A725-3E9EEB23EBF7}" destId="{191EE0EB-5623-4CF5-A1D5-C2FDC742230B}" srcOrd="3" destOrd="0" parTransId="{50DECB13-2DC4-4ADA-A5DE-41D1DC0DC433}" sibTransId="{CEF8C19B-7CFC-461A-8774-A771FD0B45D7}"/>
    <dgm:cxn modelId="{94B8768E-3FD0-4FE6-AD46-2E2E6AA040BA}" type="presOf" srcId="{6DD3BCAA-0EB7-4B6A-B0F4-BE1FEBD522FE}" destId="{328D8F28-D2BA-4CF2-95F3-46A2786F8AEF}" srcOrd="1" destOrd="0" presId="urn:microsoft.com/office/officeart/2005/8/layout/list1"/>
    <dgm:cxn modelId="{3E0A10A4-5F6D-4C35-8E01-1186BCEB0EF5}" type="presOf" srcId="{3A23C1D8-912A-4386-AF24-AB71CC08E762}" destId="{54515890-7217-42BC-82D3-72DAB9CC9031}" srcOrd="1" destOrd="0" presId="urn:microsoft.com/office/officeart/2005/8/layout/list1"/>
    <dgm:cxn modelId="{C3898CAF-6704-43DB-96B3-ABCE04C175F8}" type="presOf" srcId="{3A23C1D8-912A-4386-AF24-AB71CC08E762}" destId="{23AC7187-7634-4EC6-8B31-B1B0FFC23947}" srcOrd="0" destOrd="0" presId="urn:microsoft.com/office/officeart/2005/8/layout/list1"/>
    <dgm:cxn modelId="{E45EB5C3-95FE-480C-95B6-27D80A2D7E6B}" type="presOf" srcId="{3CE1233B-E39A-4AB9-8318-509B4883BBF1}" destId="{FD0D181C-D8D0-42B3-BDE1-93AE234EE124}" srcOrd="1" destOrd="0" presId="urn:microsoft.com/office/officeart/2005/8/layout/list1"/>
    <dgm:cxn modelId="{47C62EE0-D51B-4E22-A722-40DD47BFDB72}" srcId="{95F9ED9A-9985-46FF-A725-3E9EEB23EBF7}" destId="{14F15549-C714-48BA-8ACF-9FDF4339DEF9}" srcOrd="4" destOrd="0" parTransId="{63A88598-B046-457F-87EE-FE26EA72E09F}" sibTransId="{83EFE766-7027-4933-89D7-32A1B52A04CC}"/>
    <dgm:cxn modelId="{2F1F15F5-5DAA-4327-B083-9F523468B6CD}" srcId="{95F9ED9A-9985-46FF-A725-3E9EEB23EBF7}" destId="{3A23C1D8-912A-4386-AF24-AB71CC08E762}" srcOrd="2" destOrd="0" parTransId="{FD45ECD6-B189-402B-855F-DC98D4833391}" sibTransId="{CD722458-984E-46BC-963F-25ABFCF121A3}"/>
    <dgm:cxn modelId="{23E5AA40-459F-4DF4-9AD5-93D99E909358}" type="presParOf" srcId="{A1036A8B-99A6-4603-BB41-A7E691589902}" destId="{92E1DB9B-DEF2-46C1-A691-9C145C18273A}" srcOrd="0" destOrd="0" presId="urn:microsoft.com/office/officeart/2005/8/layout/list1"/>
    <dgm:cxn modelId="{12048569-F846-48B6-A5C6-405D7FB14A58}" type="presParOf" srcId="{92E1DB9B-DEF2-46C1-A691-9C145C18273A}" destId="{D680C206-6FB8-47F7-BDBB-350BBC0AF271}" srcOrd="0" destOrd="0" presId="urn:microsoft.com/office/officeart/2005/8/layout/list1"/>
    <dgm:cxn modelId="{B869644A-38A0-4CAC-84E4-D2E56E0F3511}" type="presParOf" srcId="{92E1DB9B-DEF2-46C1-A691-9C145C18273A}" destId="{328D8F28-D2BA-4CF2-95F3-46A2786F8AEF}" srcOrd="1" destOrd="0" presId="urn:microsoft.com/office/officeart/2005/8/layout/list1"/>
    <dgm:cxn modelId="{FD3FA525-04DA-49D6-B506-44B340214E4D}" type="presParOf" srcId="{A1036A8B-99A6-4603-BB41-A7E691589902}" destId="{9CE2D63B-A701-490A-A2A3-253312735134}" srcOrd="1" destOrd="0" presId="urn:microsoft.com/office/officeart/2005/8/layout/list1"/>
    <dgm:cxn modelId="{52A9A2B1-6352-4926-AC81-E87685D59FF9}" type="presParOf" srcId="{A1036A8B-99A6-4603-BB41-A7E691589902}" destId="{0BF3A30C-73A9-4F4F-8955-FCE11B0421F7}" srcOrd="2" destOrd="0" presId="urn:microsoft.com/office/officeart/2005/8/layout/list1"/>
    <dgm:cxn modelId="{025D7BA0-64E3-4E21-B1E3-E53511522FE3}" type="presParOf" srcId="{A1036A8B-99A6-4603-BB41-A7E691589902}" destId="{6C1A1170-B340-485F-94D0-A7ED38290F6F}" srcOrd="3" destOrd="0" presId="urn:microsoft.com/office/officeart/2005/8/layout/list1"/>
    <dgm:cxn modelId="{2C9ECC9C-088B-41A7-AD51-1A82D09D1887}" type="presParOf" srcId="{A1036A8B-99A6-4603-BB41-A7E691589902}" destId="{89022A54-28CA-4D56-B2FB-854D282007F0}" srcOrd="4" destOrd="0" presId="urn:microsoft.com/office/officeart/2005/8/layout/list1"/>
    <dgm:cxn modelId="{E9D2F1B2-DF0C-44C9-A693-37BB10CA452E}" type="presParOf" srcId="{89022A54-28CA-4D56-B2FB-854D282007F0}" destId="{F511737C-8CEF-4EAD-8461-D277D24BDE0C}" srcOrd="0" destOrd="0" presId="urn:microsoft.com/office/officeart/2005/8/layout/list1"/>
    <dgm:cxn modelId="{5B2F942C-406C-483C-A262-83F464C72466}" type="presParOf" srcId="{89022A54-28CA-4D56-B2FB-854D282007F0}" destId="{FD0D181C-D8D0-42B3-BDE1-93AE234EE124}" srcOrd="1" destOrd="0" presId="urn:microsoft.com/office/officeart/2005/8/layout/list1"/>
    <dgm:cxn modelId="{9EDC0CEB-FCAD-4BAF-93EE-50AE7B736376}" type="presParOf" srcId="{A1036A8B-99A6-4603-BB41-A7E691589902}" destId="{1CA1C2E2-99DA-454E-9F15-7E7DC77671EB}" srcOrd="5" destOrd="0" presId="urn:microsoft.com/office/officeart/2005/8/layout/list1"/>
    <dgm:cxn modelId="{1A2ADDB9-0581-4512-8912-421D5E95B4CC}" type="presParOf" srcId="{A1036A8B-99A6-4603-BB41-A7E691589902}" destId="{1174C42C-7C1E-4DCE-9544-4C300C2BA91B}" srcOrd="6" destOrd="0" presId="urn:microsoft.com/office/officeart/2005/8/layout/list1"/>
    <dgm:cxn modelId="{11DB9C8F-221E-47C4-8D2F-B286C1A0FEA9}" type="presParOf" srcId="{A1036A8B-99A6-4603-BB41-A7E691589902}" destId="{3FC66439-2907-4335-9EA3-68E19AFA69E0}" srcOrd="7" destOrd="0" presId="urn:microsoft.com/office/officeart/2005/8/layout/list1"/>
    <dgm:cxn modelId="{3BDB8232-9B8E-4BDF-B78D-4E78DA6E7955}" type="presParOf" srcId="{A1036A8B-99A6-4603-BB41-A7E691589902}" destId="{873AC2A3-1C8D-4CC1-934F-ADF53AFD3497}" srcOrd="8" destOrd="0" presId="urn:microsoft.com/office/officeart/2005/8/layout/list1"/>
    <dgm:cxn modelId="{4824B806-1C91-48CF-B187-07237EC3AD9A}" type="presParOf" srcId="{873AC2A3-1C8D-4CC1-934F-ADF53AFD3497}" destId="{23AC7187-7634-4EC6-8B31-B1B0FFC23947}" srcOrd="0" destOrd="0" presId="urn:microsoft.com/office/officeart/2005/8/layout/list1"/>
    <dgm:cxn modelId="{A3E8E7DC-BC5A-4ACD-8060-20AA91C2D469}" type="presParOf" srcId="{873AC2A3-1C8D-4CC1-934F-ADF53AFD3497}" destId="{54515890-7217-42BC-82D3-72DAB9CC9031}" srcOrd="1" destOrd="0" presId="urn:microsoft.com/office/officeart/2005/8/layout/list1"/>
    <dgm:cxn modelId="{C22391B1-49A4-4DE1-BE39-895F948A443C}" type="presParOf" srcId="{A1036A8B-99A6-4603-BB41-A7E691589902}" destId="{1DB3C8A7-6DBB-4C14-B40D-9A0B3D99BC86}" srcOrd="9" destOrd="0" presId="urn:microsoft.com/office/officeart/2005/8/layout/list1"/>
    <dgm:cxn modelId="{50D1AD05-23D7-4020-8DBB-5B530ED00865}" type="presParOf" srcId="{A1036A8B-99A6-4603-BB41-A7E691589902}" destId="{BC231CC1-1E70-4211-8088-BA434948C25E}" srcOrd="10" destOrd="0" presId="urn:microsoft.com/office/officeart/2005/8/layout/list1"/>
    <dgm:cxn modelId="{83540B48-456F-42CC-AA5A-223CEF4DB395}" type="presParOf" srcId="{A1036A8B-99A6-4603-BB41-A7E691589902}" destId="{4CE548CE-F82E-474E-ACFE-93713FB6631A}" srcOrd="11" destOrd="0" presId="urn:microsoft.com/office/officeart/2005/8/layout/list1"/>
    <dgm:cxn modelId="{CEA27078-2099-42DE-8576-73A77975D345}" type="presParOf" srcId="{A1036A8B-99A6-4603-BB41-A7E691589902}" destId="{4F95E118-B879-435B-B3DF-AA20E2B2859D}" srcOrd="12" destOrd="0" presId="urn:microsoft.com/office/officeart/2005/8/layout/list1"/>
    <dgm:cxn modelId="{D8D411F6-3577-458D-B65B-81B9A0DCC069}" type="presParOf" srcId="{4F95E118-B879-435B-B3DF-AA20E2B2859D}" destId="{EA90CB41-4A7C-4AEA-94F8-4BFA75169295}" srcOrd="0" destOrd="0" presId="urn:microsoft.com/office/officeart/2005/8/layout/list1"/>
    <dgm:cxn modelId="{47DD502B-76C9-4BC1-BDAB-1BD2EEBCF20E}" type="presParOf" srcId="{4F95E118-B879-435B-B3DF-AA20E2B2859D}" destId="{C9F86100-4EC4-429F-A914-41B2B843B518}" srcOrd="1" destOrd="0" presId="urn:microsoft.com/office/officeart/2005/8/layout/list1"/>
    <dgm:cxn modelId="{4099C515-30AA-416D-9C40-1DC64789A946}" type="presParOf" srcId="{A1036A8B-99A6-4603-BB41-A7E691589902}" destId="{E8655564-975D-47BC-8CD7-38A978B43F86}" srcOrd="13" destOrd="0" presId="urn:microsoft.com/office/officeart/2005/8/layout/list1"/>
    <dgm:cxn modelId="{AF56EE77-6D54-4175-84B4-CD6E2B3E5EC8}" type="presParOf" srcId="{A1036A8B-99A6-4603-BB41-A7E691589902}" destId="{4367B0B0-F375-408B-822B-618CBBCF9E44}" srcOrd="14" destOrd="0" presId="urn:microsoft.com/office/officeart/2005/8/layout/list1"/>
    <dgm:cxn modelId="{062C063F-6885-4074-B31B-0DCF317235A5}" type="presParOf" srcId="{A1036A8B-99A6-4603-BB41-A7E691589902}" destId="{55EF35BD-7542-49EF-AA53-41225E27FDB2}" srcOrd="15" destOrd="0" presId="urn:microsoft.com/office/officeart/2005/8/layout/list1"/>
    <dgm:cxn modelId="{DBEE634E-C0AA-49E1-99C0-AB11E1182B70}" type="presParOf" srcId="{A1036A8B-99A6-4603-BB41-A7E691589902}" destId="{B909B2EF-D214-4A65-A052-20E6F1282A09}" srcOrd="16" destOrd="0" presId="urn:microsoft.com/office/officeart/2005/8/layout/list1"/>
    <dgm:cxn modelId="{3D3406F7-1319-47AF-A8B8-795A48BF6D7F}" type="presParOf" srcId="{B909B2EF-D214-4A65-A052-20E6F1282A09}" destId="{7CE9CCB5-4CF1-4B52-AD7A-6F77154F22E4}" srcOrd="0" destOrd="0" presId="urn:microsoft.com/office/officeart/2005/8/layout/list1"/>
    <dgm:cxn modelId="{5920AD04-3DE0-4953-A584-9142CB097798}" type="presParOf" srcId="{B909B2EF-D214-4A65-A052-20E6F1282A09}" destId="{3347D715-E491-4937-93DC-8E9DE0199518}" srcOrd="1" destOrd="0" presId="urn:microsoft.com/office/officeart/2005/8/layout/list1"/>
    <dgm:cxn modelId="{7FB49A60-F35C-4568-A709-DF913F7599B4}" type="presParOf" srcId="{A1036A8B-99A6-4603-BB41-A7E691589902}" destId="{79B5D339-C494-44CC-9999-3E5B1BFA5444}" srcOrd="17" destOrd="0" presId="urn:microsoft.com/office/officeart/2005/8/layout/list1"/>
    <dgm:cxn modelId="{41C07AB8-691E-44F9-A48F-E02D0BA5CE5D}" type="presParOf" srcId="{A1036A8B-99A6-4603-BB41-A7E691589902}" destId="{B0458C03-9BA6-4C99-8DB3-86908D84F37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982AF3-BF5B-41DB-BD26-74E148E71E95}">
      <dsp:nvSpPr>
        <dsp:cNvPr id="0" name=""/>
        <dsp:cNvSpPr/>
      </dsp:nvSpPr>
      <dsp:spPr>
        <a:xfrm>
          <a:off x="832943" y="3005"/>
          <a:ext cx="2509497" cy="150569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Información ecoturística</a:t>
          </a:r>
          <a:endParaRPr lang="es-CO" sz="2300" kern="1200" dirty="0"/>
        </a:p>
      </dsp:txBody>
      <dsp:txXfrm>
        <a:off x="832943" y="3005"/>
        <a:ext cx="2509497" cy="1505698"/>
      </dsp:txXfrm>
    </dsp:sp>
    <dsp:sp modelId="{E2797E6A-F241-47B3-A0D3-F7C287D89AAB}">
      <dsp:nvSpPr>
        <dsp:cNvPr id="0" name=""/>
        <dsp:cNvSpPr/>
      </dsp:nvSpPr>
      <dsp:spPr>
        <a:xfrm>
          <a:off x="3593390" y="3005"/>
          <a:ext cx="2509497" cy="1505698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Trámites ambientales</a:t>
          </a:r>
          <a:endParaRPr lang="es-CO" sz="2300" kern="1200" dirty="0"/>
        </a:p>
      </dsp:txBody>
      <dsp:txXfrm>
        <a:off x="3593390" y="3005"/>
        <a:ext cx="2509497" cy="1505698"/>
      </dsp:txXfrm>
    </dsp:sp>
    <dsp:sp modelId="{7AD04747-5213-4AC0-BEF2-CD1BD9EEFEB0}">
      <dsp:nvSpPr>
        <dsp:cNvPr id="0" name=""/>
        <dsp:cNvSpPr/>
      </dsp:nvSpPr>
      <dsp:spPr>
        <a:xfrm>
          <a:off x="832943" y="1759653"/>
          <a:ext cx="2509497" cy="1505698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Estados de PQRSD/Trámites</a:t>
          </a:r>
          <a:endParaRPr lang="es-CO" sz="2300" kern="1200" dirty="0"/>
        </a:p>
      </dsp:txBody>
      <dsp:txXfrm>
        <a:off x="832943" y="1759653"/>
        <a:ext cx="2509497" cy="1505698"/>
      </dsp:txXfrm>
    </dsp:sp>
    <dsp:sp modelId="{DBDA7996-12ED-48A3-8F88-C2C1CAA33062}">
      <dsp:nvSpPr>
        <dsp:cNvPr id="0" name=""/>
        <dsp:cNvSpPr/>
      </dsp:nvSpPr>
      <dsp:spPr>
        <a:xfrm>
          <a:off x="3593390" y="1759653"/>
          <a:ext cx="2509497" cy="1505698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Tienda de PNNC</a:t>
          </a:r>
          <a:endParaRPr lang="es-CO" sz="2300" kern="1200" dirty="0"/>
        </a:p>
      </dsp:txBody>
      <dsp:txXfrm>
        <a:off x="3593390" y="1759653"/>
        <a:ext cx="2509497" cy="1505698"/>
      </dsp:txXfrm>
    </dsp:sp>
    <dsp:sp modelId="{50950303-EB26-43AD-9307-37F87281FB11}">
      <dsp:nvSpPr>
        <dsp:cNvPr id="0" name=""/>
        <dsp:cNvSpPr/>
      </dsp:nvSpPr>
      <dsp:spPr>
        <a:xfrm>
          <a:off x="2213166" y="3516301"/>
          <a:ext cx="2509497" cy="1505698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2300" kern="1200" dirty="0"/>
            <a:t>Radicación documental</a:t>
          </a:r>
          <a:endParaRPr lang="es-CO" sz="2300" kern="1200" dirty="0"/>
        </a:p>
      </dsp:txBody>
      <dsp:txXfrm>
        <a:off x="2213166" y="3516301"/>
        <a:ext cx="2509497" cy="15056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64B4E9-300F-4EE8-BDE5-85A57D64947A}">
      <dsp:nvSpPr>
        <dsp:cNvPr id="0" name=""/>
        <dsp:cNvSpPr/>
      </dsp:nvSpPr>
      <dsp:spPr>
        <a:xfrm>
          <a:off x="0" y="582580"/>
          <a:ext cx="731333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138070-B095-40EC-BE9C-E6A28D45D541}">
      <dsp:nvSpPr>
        <dsp:cNvPr id="0" name=""/>
        <dsp:cNvSpPr/>
      </dsp:nvSpPr>
      <dsp:spPr>
        <a:xfrm>
          <a:off x="365666" y="36460"/>
          <a:ext cx="6444782" cy="1092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499" tIns="0" rIns="193499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>
              <a:latin typeface="Verdana" panose="020B0604030504040204" pitchFamily="34" charset="0"/>
              <a:ea typeface="+mn-ea"/>
              <a:cs typeface="+mn-cs"/>
            </a:rPr>
            <a:t>Fortalecer la calidad del servicio prestado a los ciudadanos que visitan PNNC.</a:t>
          </a:r>
          <a:endParaRPr lang="es-CO" sz="1700" kern="1200" dirty="0">
            <a:latin typeface="Verdana" panose="020B0604030504040204" pitchFamily="34" charset="0"/>
            <a:ea typeface="+mn-ea"/>
            <a:cs typeface="+mn-cs"/>
          </a:endParaRPr>
        </a:p>
      </dsp:txBody>
      <dsp:txXfrm>
        <a:off x="418985" y="89779"/>
        <a:ext cx="6338144" cy="985602"/>
      </dsp:txXfrm>
    </dsp:sp>
    <dsp:sp modelId="{46388832-05E4-4F75-A76C-0AA81663FEAB}">
      <dsp:nvSpPr>
        <dsp:cNvPr id="0" name=""/>
        <dsp:cNvSpPr/>
      </dsp:nvSpPr>
      <dsp:spPr>
        <a:xfrm>
          <a:off x="0" y="2260900"/>
          <a:ext cx="7313336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1EB73F-C4E1-46BE-977A-CD6CDC0EE914}">
      <dsp:nvSpPr>
        <dsp:cNvPr id="0" name=""/>
        <dsp:cNvSpPr/>
      </dsp:nvSpPr>
      <dsp:spPr>
        <a:xfrm>
          <a:off x="365666" y="1714780"/>
          <a:ext cx="6477392" cy="109224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3499" tIns="0" rIns="193499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700" kern="1200" dirty="0">
              <a:latin typeface="Verdana" panose="020B0604030504040204" pitchFamily="34" charset="0"/>
              <a:ea typeface="+mn-ea"/>
              <a:cs typeface="+mn-cs"/>
            </a:rPr>
            <a:t>Promover en los servidores y colaboradores de PNNC la formación de cultura de servicio que atienda las necesidades de los ciudadanos.</a:t>
          </a:r>
          <a:endParaRPr lang="es-CO" sz="1700" kern="1200" dirty="0">
            <a:latin typeface="Verdana" panose="020B0604030504040204" pitchFamily="34" charset="0"/>
            <a:ea typeface="+mn-ea"/>
            <a:cs typeface="+mn-cs"/>
          </a:endParaRPr>
        </a:p>
      </dsp:txBody>
      <dsp:txXfrm>
        <a:off x="418985" y="1768099"/>
        <a:ext cx="6370754" cy="9856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F3A30C-73A9-4F4F-8955-FCE11B0421F7}">
      <dsp:nvSpPr>
        <dsp:cNvPr id="0" name=""/>
        <dsp:cNvSpPr/>
      </dsp:nvSpPr>
      <dsp:spPr>
        <a:xfrm>
          <a:off x="0" y="300336"/>
          <a:ext cx="8255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D8F28-D2BA-4CF2-95F3-46A2786F8AEF}">
      <dsp:nvSpPr>
        <dsp:cNvPr id="0" name=""/>
        <dsp:cNvSpPr/>
      </dsp:nvSpPr>
      <dsp:spPr>
        <a:xfrm>
          <a:off x="412750" y="49416"/>
          <a:ext cx="5778500" cy="5018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Hacer contacto visual con el o la ciudadana y sonreír.</a:t>
          </a:r>
          <a:endParaRPr lang="es-CO" sz="1600" kern="1200" dirty="0"/>
        </a:p>
      </dsp:txBody>
      <dsp:txXfrm>
        <a:off x="437248" y="73914"/>
        <a:ext cx="5729504" cy="452844"/>
      </dsp:txXfrm>
    </dsp:sp>
    <dsp:sp modelId="{1174C42C-7C1E-4DCE-9544-4C300C2BA91B}">
      <dsp:nvSpPr>
        <dsp:cNvPr id="0" name=""/>
        <dsp:cNvSpPr/>
      </dsp:nvSpPr>
      <dsp:spPr>
        <a:xfrm>
          <a:off x="0" y="1071456"/>
          <a:ext cx="8255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D181C-D8D0-42B3-BDE1-93AE234EE124}">
      <dsp:nvSpPr>
        <dsp:cNvPr id="0" name=""/>
        <dsp:cNvSpPr/>
      </dsp:nvSpPr>
      <dsp:spPr>
        <a:xfrm>
          <a:off x="412750" y="820536"/>
          <a:ext cx="5778500" cy="50184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Evitar obstruirle el paso a los ciudadanos y ciudadanas.</a:t>
          </a:r>
          <a:endParaRPr lang="es-CO" sz="1600" kern="1200" dirty="0"/>
        </a:p>
      </dsp:txBody>
      <dsp:txXfrm>
        <a:off x="437248" y="845034"/>
        <a:ext cx="5729504" cy="452844"/>
      </dsp:txXfrm>
    </dsp:sp>
    <dsp:sp modelId="{BC231CC1-1E70-4211-8088-BA434948C25E}">
      <dsp:nvSpPr>
        <dsp:cNvPr id="0" name=""/>
        <dsp:cNvSpPr/>
      </dsp:nvSpPr>
      <dsp:spPr>
        <a:xfrm>
          <a:off x="0" y="1842576"/>
          <a:ext cx="8255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15890-7217-42BC-82D3-72DAB9CC9031}">
      <dsp:nvSpPr>
        <dsp:cNvPr id="0" name=""/>
        <dsp:cNvSpPr/>
      </dsp:nvSpPr>
      <dsp:spPr>
        <a:xfrm>
          <a:off x="412750" y="1591656"/>
          <a:ext cx="5778500" cy="50184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Saludar diciendo: “Buenos días/tardes”, “bienvenido/a a Parques Nacionales Naturales de Colombia”.</a:t>
          </a:r>
          <a:endParaRPr lang="es-CO" sz="1600" kern="1200" dirty="0"/>
        </a:p>
      </dsp:txBody>
      <dsp:txXfrm>
        <a:off x="437248" y="1616154"/>
        <a:ext cx="5729504" cy="452844"/>
      </dsp:txXfrm>
    </dsp:sp>
    <dsp:sp modelId="{4367B0B0-F375-408B-822B-618CBBCF9E44}">
      <dsp:nvSpPr>
        <dsp:cNvPr id="0" name=""/>
        <dsp:cNvSpPr/>
      </dsp:nvSpPr>
      <dsp:spPr>
        <a:xfrm>
          <a:off x="0" y="2613696"/>
          <a:ext cx="8255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86100-4EC4-429F-A914-41B2B843B518}">
      <dsp:nvSpPr>
        <dsp:cNvPr id="0" name=""/>
        <dsp:cNvSpPr/>
      </dsp:nvSpPr>
      <dsp:spPr>
        <a:xfrm>
          <a:off x="412750" y="2362776"/>
          <a:ext cx="5778500" cy="50184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Orientar al ciudadano o ciudadana sobre los puntos de atención.</a:t>
          </a:r>
          <a:endParaRPr lang="es-CO" sz="1600" kern="1200" dirty="0"/>
        </a:p>
      </dsp:txBody>
      <dsp:txXfrm>
        <a:off x="437248" y="2387274"/>
        <a:ext cx="5729504" cy="452844"/>
      </dsp:txXfrm>
    </dsp:sp>
    <dsp:sp modelId="{B0458C03-9BA6-4C99-8DB3-86908D84F379}">
      <dsp:nvSpPr>
        <dsp:cNvPr id="0" name=""/>
        <dsp:cNvSpPr/>
      </dsp:nvSpPr>
      <dsp:spPr>
        <a:xfrm>
          <a:off x="0" y="4440051"/>
          <a:ext cx="82550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47D715-E491-4937-93DC-8E9DE0199518}">
      <dsp:nvSpPr>
        <dsp:cNvPr id="0" name=""/>
        <dsp:cNvSpPr/>
      </dsp:nvSpPr>
      <dsp:spPr>
        <a:xfrm>
          <a:off x="412346" y="3133896"/>
          <a:ext cx="5772856" cy="1557074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Informar al ciudadano(a) de manera cordial y respetuosa si debe revisar maletines, paquetes o demás elementos personales, indicando la necesidad de hacerlo para garantizar la seguridad de las personas que se encuentran en la entidad.</a:t>
          </a:r>
          <a:endParaRPr lang="es-CO" sz="1600" kern="1200" dirty="0"/>
        </a:p>
      </dsp:txBody>
      <dsp:txXfrm>
        <a:off x="488356" y="3209906"/>
        <a:ext cx="5620836" cy="140505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F3A30C-73A9-4F4F-8955-FCE11B0421F7}">
      <dsp:nvSpPr>
        <dsp:cNvPr id="0" name=""/>
        <dsp:cNvSpPr/>
      </dsp:nvSpPr>
      <dsp:spPr>
        <a:xfrm>
          <a:off x="0" y="416625"/>
          <a:ext cx="8255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D8F28-D2BA-4CF2-95F3-46A2786F8AEF}">
      <dsp:nvSpPr>
        <dsp:cNvPr id="0" name=""/>
        <dsp:cNvSpPr/>
      </dsp:nvSpPr>
      <dsp:spPr>
        <a:xfrm>
          <a:off x="412750" y="32865"/>
          <a:ext cx="5778500" cy="7675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Evitar el uso del celular en horarios laborales.</a:t>
          </a:r>
          <a:endParaRPr lang="es-CO" sz="1600" kern="1200" dirty="0"/>
        </a:p>
      </dsp:txBody>
      <dsp:txXfrm>
        <a:off x="450217" y="70332"/>
        <a:ext cx="5703566" cy="692586"/>
      </dsp:txXfrm>
    </dsp:sp>
    <dsp:sp modelId="{1174C42C-7C1E-4DCE-9544-4C300C2BA91B}">
      <dsp:nvSpPr>
        <dsp:cNvPr id="0" name=""/>
        <dsp:cNvSpPr/>
      </dsp:nvSpPr>
      <dsp:spPr>
        <a:xfrm>
          <a:off x="0" y="1595985"/>
          <a:ext cx="8255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89636"/>
              <a:satOff val="-4355"/>
              <a:lumOff val="-29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0D181C-D8D0-42B3-BDE1-93AE234EE124}">
      <dsp:nvSpPr>
        <dsp:cNvPr id="0" name=""/>
        <dsp:cNvSpPr/>
      </dsp:nvSpPr>
      <dsp:spPr>
        <a:xfrm>
          <a:off x="412750" y="1212225"/>
          <a:ext cx="5778500" cy="767520"/>
        </a:xfrm>
        <a:prstGeom prst="round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ES" sz="1600" kern="1200" dirty="0"/>
            <a:t>Solicitar cuando se desconozca o requiera información al personal del Grupo de Atención al Ciudadano.</a:t>
          </a:r>
          <a:endParaRPr lang="es-CO" sz="1600" kern="1200" dirty="0"/>
        </a:p>
      </dsp:txBody>
      <dsp:txXfrm>
        <a:off x="450217" y="1249692"/>
        <a:ext cx="5703566" cy="692586"/>
      </dsp:txXfrm>
    </dsp:sp>
    <dsp:sp modelId="{BC231CC1-1E70-4211-8088-BA434948C25E}">
      <dsp:nvSpPr>
        <dsp:cNvPr id="0" name=""/>
        <dsp:cNvSpPr/>
      </dsp:nvSpPr>
      <dsp:spPr>
        <a:xfrm>
          <a:off x="0" y="2775345"/>
          <a:ext cx="8255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515890-7217-42BC-82D3-72DAB9CC9031}">
      <dsp:nvSpPr>
        <dsp:cNvPr id="0" name=""/>
        <dsp:cNvSpPr/>
      </dsp:nvSpPr>
      <dsp:spPr>
        <a:xfrm>
          <a:off x="412750" y="2391585"/>
          <a:ext cx="5778500" cy="767520"/>
        </a:xfrm>
        <a:prstGeom prst="round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600" kern="1200" dirty="0"/>
            <a:t>Ser respetuoso(a) y cordial con los funcionarios y/o contratistas de la entidad.</a:t>
          </a:r>
          <a:endParaRPr lang="es-CO" sz="1600" kern="1200" dirty="0"/>
        </a:p>
      </dsp:txBody>
      <dsp:txXfrm>
        <a:off x="450217" y="2429052"/>
        <a:ext cx="5703566" cy="692586"/>
      </dsp:txXfrm>
    </dsp:sp>
    <dsp:sp modelId="{4367B0B0-F375-408B-822B-618CBBCF9E44}">
      <dsp:nvSpPr>
        <dsp:cNvPr id="0" name=""/>
        <dsp:cNvSpPr/>
      </dsp:nvSpPr>
      <dsp:spPr>
        <a:xfrm>
          <a:off x="0" y="3954705"/>
          <a:ext cx="8255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068907"/>
              <a:satOff val="-13064"/>
              <a:lumOff val="-88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F86100-4EC4-429F-A914-41B2B843B518}">
      <dsp:nvSpPr>
        <dsp:cNvPr id="0" name=""/>
        <dsp:cNvSpPr/>
      </dsp:nvSpPr>
      <dsp:spPr>
        <a:xfrm>
          <a:off x="412750" y="3570945"/>
          <a:ext cx="5778500" cy="767520"/>
        </a:xfrm>
        <a:prstGeom prst="round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s-MX" sz="1600" kern="1200" dirty="0"/>
            <a:t>Estar atento(a) del ingreso y salida del personal de la entidad.</a:t>
          </a:r>
          <a:endParaRPr lang="es-CO" sz="1600" kern="1200" dirty="0"/>
        </a:p>
      </dsp:txBody>
      <dsp:txXfrm>
        <a:off x="450217" y="3608412"/>
        <a:ext cx="5703566" cy="692586"/>
      </dsp:txXfrm>
    </dsp:sp>
    <dsp:sp modelId="{B0458C03-9BA6-4C99-8DB3-86908D84F379}">
      <dsp:nvSpPr>
        <dsp:cNvPr id="0" name=""/>
        <dsp:cNvSpPr/>
      </dsp:nvSpPr>
      <dsp:spPr>
        <a:xfrm>
          <a:off x="0" y="5425232"/>
          <a:ext cx="82550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47D715-E491-4937-93DC-8E9DE0199518}">
      <dsp:nvSpPr>
        <dsp:cNvPr id="0" name=""/>
        <dsp:cNvSpPr/>
      </dsp:nvSpPr>
      <dsp:spPr>
        <a:xfrm>
          <a:off x="412750" y="4750305"/>
          <a:ext cx="5778500" cy="1058686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8414" tIns="0" rIns="218414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600" kern="1200" dirty="0"/>
            <a:t>Solicitar de manera cordial y respetuosa el carnet institucional o la tarjeta con chip para el ingreso a la cafetería y/o baños.</a:t>
          </a:r>
          <a:endParaRPr lang="es-CO" sz="1600" kern="1200" dirty="0"/>
        </a:p>
      </dsp:txBody>
      <dsp:txXfrm>
        <a:off x="464431" y="4801986"/>
        <a:ext cx="5675138" cy="9553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18/10/2023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546D40A-96B8-D561-0EFF-E423FA89EF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3338314-BADA-4EB7-B0D3-4403B7D8AC15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FE73CBD-6DB6-1214-E362-FB219C18C3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0D5B4D-8D04-D303-11C5-903527568E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2DE566-F621-4E4B-8394-2CF03DDECE29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18/10/2023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mTyVX7rrRXjZU4LoBXOj1c-ei2uKxkNK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7">
            <a:extLst>
              <a:ext uri="{FF2B5EF4-FFF2-40B4-BE49-F238E27FC236}">
                <a16:creationId xmlns:a16="http://schemas.microsoft.com/office/drawing/2014/main" id="{831827DD-A4C9-41AC-8C5E-FC8BC0AC7057}"/>
              </a:ext>
            </a:extLst>
          </p:cNvPr>
          <p:cNvSpPr txBox="1">
            <a:spLocks/>
          </p:cNvSpPr>
          <p:nvPr/>
        </p:nvSpPr>
        <p:spPr>
          <a:xfrm>
            <a:off x="7577284" y="4566058"/>
            <a:ext cx="4614716" cy="11483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600" b="1" u="sng" dirty="0">
                <a:solidFill>
                  <a:schemeClr val="accent6">
                    <a:lumMod val="75000"/>
                  </a:schemeClr>
                </a:solidFill>
              </a:rPr>
              <a:t>Gracias…</a:t>
            </a:r>
          </a:p>
          <a:p>
            <a:pPr algn="ctr"/>
            <a:endParaRPr lang="es-MX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112" y="3055903"/>
            <a:ext cx="8560904" cy="746194"/>
          </a:xfrm>
        </p:spPr>
        <p:txBody>
          <a:bodyPr>
            <a:normAutofit fontScale="90000"/>
          </a:bodyPr>
          <a:lstStyle/>
          <a:p>
            <a:r>
              <a:rPr lang="es-CO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ATENCIÓN AL CIUDADANO PERSONAL DE SEGURIDAD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92AD9FA4-9699-415F-A97F-922A6465C4ED}"/>
              </a:ext>
            </a:extLst>
          </p:cNvPr>
          <p:cNvSpPr txBox="1"/>
          <p:nvPr/>
        </p:nvSpPr>
        <p:spPr>
          <a:xfrm>
            <a:off x="360725" y="4581255"/>
            <a:ext cx="56178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Presentado por: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Angélica María Pinto Duarte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dirty="0"/>
              <a:t>Yolanda Rivera</a:t>
            </a:r>
          </a:p>
          <a:p>
            <a:r>
              <a:rPr lang="es-MX" b="1" dirty="0"/>
              <a:t>Grupo de Atención al Ciudadano</a:t>
            </a:r>
          </a:p>
          <a:p>
            <a:r>
              <a:rPr lang="es-MX" b="1" dirty="0"/>
              <a:t>Parques Nacionales Naturales de Colombia</a:t>
            </a:r>
          </a:p>
          <a:p>
            <a:r>
              <a:rPr lang="es-MX" b="1" dirty="0"/>
              <a:t>2023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88;p31">
            <a:extLst>
              <a:ext uri="{FF2B5EF4-FFF2-40B4-BE49-F238E27FC236}">
                <a16:creationId xmlns:a16="http://schemas.microsoft.com/office/drawing/2014/main" id="{C569CD26-572C-4118-B06A-CEBD455506A5}"/>
              </a:ext>
            </a:extLst>
          </p:cNvPr>
          <p:cNvSpPr txBox="1"/>
          <p:nvPr/>
        </p:nvSpPr>
        <p:spPr>
          <a:xfrm>
            <a:off x="260282" y="1311903"/>
            <a:ext cx="1602073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s-CO" b="1" u="sng" dirty="0">
                <a:solidFill>
                  <a:schemeClr val="dk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/>
                <a:sym typeface="Calibri"/>
              </a:rPr>
              <a:t>MISIÓN</a:t>
            </a:r>
            <a:endParaRPr sz="1400" u="sng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433A14C-75A1-4833-B91D-61F19525EB08}"/>
              </a:ext>
            </a:extLst>
          </p:cNvPr>
          <p:cNvSpPr txBox="1"/>
          <p:nvPr/>
        </p:nvSpPr>
        <p:spPr>
          <a:xfrm>
            <a:off x="221122" y="1745660"/>
            <a:ext cx="99239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1200" b="0" i="0" dirty="0">
                <a:solidFill>
                  <a:srgbClr val="333333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Administrar y Manejar las áreas a cargo de Parques Nacionales Naturales y coordinar el Sistema Nacional de Áreas Protegidas de Colombia, con el propósito de conservar la diversidad biológica y cultural del país, contribuyendo a un medio ambiente sano.</a:t>
            </a:r>
            <a:endParaRPr lang="es-CO" sz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Título 2">
            <a:extLst>
              <a:ext uri="{FF2B5EF4-FFF2-40B4-BE49-F238E27FC236}">
                <a16:creationId xmlns:a16="http://schemas.microsoft.com/office/drawing/2014/main" id="{52549996-36CF-4183-B57B-02038BF16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0077" y="-257832"/>
            <a:ext cx="8709195" cy="1666503"/>
          </a:xfrm>
        </p:spPr>
        <p:txBody>
          <a:bodyPr>
            <a:noAutofit/>
          </a:bodyPr>
          <a:lstStyle/>
          <a:p>
            <a:r>
              <a:rPr lang="es-CO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PARQUES NACIONALES NATURALES DE COLOMBIA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A4F8F90A-107C-45EA-A52D-94E09E0EF0A2}"/>
              </a:ext>
            </a:extLst>
          </p:cNvPr>
          <p:cNvGrpSpPr/>
          <p:nvPr/>
        </p:nvGrpSpPr>
        <p:grpSpPr>
          <a:xfrm>
            <a:off x="260282" y="2426392"/>
            <a:ext cx="7731107" cy="1557788"/>
            <a:chOff x="0" y="1681"/>
            <a:chExt cx="7731107" cy="1723147"/>
          </a:xfrm>
        </p:grpSpPr>
        <p:sp>
          <p:nvSpPr>
            <p:cNvPr id="13" name="Rectángulo: esquinas redondeadas 12">
              <a:extLst>
                <a:ext uri="{FF2B5EF4-FFF2-40B4-BE49-F238E27FC236}">
                  <a16:creationId xmlns:a16="http://schemas.microsoft.com/office/drawing/2014/main" id="{7ACEC128-3EF5-4EF0-ABF6-7BE84F31CB56}"/>
                </a:ext>
              </a:extLst>
            </p:cNvPr>
            <p:cNvSpPr/>
            <p:nvPr/>
          </p:nvSpPr>
          <p:spPr>
            <a:xfrm>
              <a:off x="0" y="1681"/>
              <a:ext cx="7731107" cy="172314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ángulo: esquinas redondeadas 4">
              <a:extLst>
                <a:ext uri="{FF2B5EF4-FFF2-40B4-BE49-F238E27FC236}">
                  <a16:creationId xmlns:a16="http://schemas.microsoft.com/office/drawing/2014/main" id="{D4B6CDE4-9B86-403C-9147-716EE589CE6E}"/>
                </a:ext>
              </a:extLst>
            </p:cNvPr>
            <p:cNvSpPr txBox="1"/>
            <p:nvPr/>
          </p:nvSpPr>
          <p:spPr>
            <a:xfrm>
              <a:off x="1718367" y="1681"/>
              <a:ext cx="6012739" cy="17231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t" anchorCtr="0">
              <a:noAutofit/>
            </a:bodyPr>
            <a:lstStyle/>
            <a:p>
              <a:pPr marL="0" lvl="0" indent="0" algn="l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000" b="1" i="0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</a:rPr>
                <a:t>LUISZ OLMEDO MARTÍNEZ ZAMORA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CO" sz="1600" b="0" i="0" kern="1200" dirty="0">
                  <a:latin typeface="Verdana" panose="020B0604030504040204" pitchFamily="34" charset="0"/>
                  <a:ea typeface="Verdana" panose="020B0604030504040204" pitchFamily="34" charset="0"/>
                </a:rPr>
                <a:t>Ingeniero Industrial</a:t>
              </a:r>
              <a:endParaRPr lang="es-CO" sz="1600" kern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CO" sz="1600" b="0" i="0" kern="1200" dirty="0">
                  <a:latin typeface="Verdana" panose="020B0604030504040204" pitchFamily="34" charset="0"/>
                  <a:ea typeface="Verdana" panose="020B0604030504040204" pitchFamily="34" charset="0"/>
                </a:rPr>
                <a:t>Especialista en Economía Ecológica</a:t>
              </a:r>
              <a:endParaRPr lang="es-CO" sz="1600" kern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s-MX" sz="1600" b="0" i="0" kern="1200" dirty="0">
                  <a:latin typeface="Verdana" panose="020B0604030504040204" pitchFamily="34" charset="0"/>
                  <a:ea typeface="Verdana" panose="020B0604030504040204" pitchFamily="34" charset="0"/>
                </a:rPr>
                <a:t>Magister en Ambiente y Desarrollo</a:t>
              </a:r>
              <a:endParaRPr lang="es-CO" sz="1600" kern="12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5A8EEB03-5AF4-467E-8374-E769C4643C84}"/>
              </a:ext>
            </a:extLst>
          </p:cNvPr>
          <p:cNvSpPr/>
          <p:nvPr/>
        </p:nvSpPr>
        <p:spPr>
          <a:xfrm>
            <a:off x="346355" y="2566884"/>
            <a:ext cx="1546221" cy="1377168"/>
          </a:xfrm>
          <a:prstGeom prst="roundRect">
            <a:avLst>
              <a:gd name="adj" fmla="val 10000"/>
            </a:avLst>
          </a:prstGeom>
          <a:blipFill rotWithShape="1">
            <a:blip r:embed="rId2"/>
            <a:srcRect/>
            <a:stretch>
              <a:fillRect l="-29000" r="-29000"/>
            </a:stretch>
          </a:blipFill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8B6DCEB-067F-410F-86E3-8ED7EA5F79C1}"/>
              </a:ext>
            </a:extLst>
          </p:cNvPr>
          <p:cNvSpPr txBox="1"/>
          <p:nvPr/>
        </p:nvSpPr>
        <p:spPr>
          <a:xfrm>
            <a:off x="221122" y="4031985"/>
            <a:ext cx="86320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chemeClr val="dk1"/>
              </a:buClr>
              <a:buSzPts val="2800"/>
            </a:pPr>
            <a:r>
              <a:rPr lang="es-ES" sz="1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</a:rPr>
              <a:t>Parques Nacionales Naturales de Colombia, cuenta con: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FF11D0B4-308B-4CEB-A800-F615A7810253}"/>
              </a:ext>
            </a:extLst>
          </p:cNvPr>
          <p:cNvGrpSpPr/>
          <p:nvPr/>
        </p:nvGrpSpPr>
        <p:grpSpPr>
          <a:xfrm>
            <a:off x="221122" y="4459694"/>
            <a:ext cx="2283406" cy="1370044"/>
            <a:chOff x="7639" y="1270405"/>
            <a:chExt cx="2283406" cy="1370044"/>
          </a:xfrm>
        </p:grpSpPr>
        <p:sp>
          <p:nvSpPr>
            <p:cNvPr id="19" name="Rectángulo: esquinas redondeadas 18">
              <a:extLst>
                <a:ext uri="{FF2B5EF4-FFF2-40B4-BE49-F238E27FC236}">
                  <a16:creationId xmlns:a16="http://schemas.microsoft.com/office/drawing/2014/main" id="{F5BD46BE-ACEA-4D6A-B34C-A5E558719DA5}"/>
                </a:ext>
              </a:extLst>
            </p:cNvPr>
            <p:cNvSpPr/>
            <p:nvPr/>
          </p:nvSpPr>
          <p:spPr>
            <a:xfrm>
              <a:off x="7639" y="1270405"/>
              <a:ext cx="2283406" cy="13700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ectángulo: esquinas redondeadas 4">
              <a:extLst>
                <a:ext uri="{FF2B5EF4-FFF2-40B4-BE49-F238E27FC236}">
                  <a16:creationId xmlns:a16="http://schemas.microsoft.com/office/drawing/2014/main" id="{9F508512-44AD-47F5-9A00-256F5372CCC0}"/>
                </a:ext>
              </a:extLst>
            </p:cNvPr>
            <p:cNvSpPr txBox="1"/>
            <p:nvPr/>
          </p:nvSpPr>
          <p:spPr>
            <a:xfrm>
              <a:off x="47766" y="1310532"/>
              <a:ext cx="2203152" cy="1289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700" kern="1200" dirty="0"/>
                <a:t>60 Parques Nacionales Naturales</a:t>
              </a:r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0F2A03F-6EC2-4D7E-9D96-89A9BDEFBDD1}"/>
              </a:ext>
            </a:extLst>
          </p:cNvPr>
          <p:cNvGrpSpPr/>
          <p:nvPr/>
        </p:nvGrpSpPr>
        <p:grpSpPr>
          <a:xfrm>
            <a:off x="2688164" y="4796198"/>
            <a:ext cx="484082" cy="566284"/>
            <a:chOff x="2519387" y="1672285"/>
            <a:chExt cx="484082" cy="566284"/>
          </a:xfrm>
        </p:grpSpPr>
        <p:sp>
          <p:nvSpPr>
            <p:cNvPr id="22" name="Flecha: a la derecha 21">
              <a:extLst>
                <a:ext uri="{FF2B5EF4-FFF2-40B4-BE49-F238E27FC236}">
                  <a16:creationId xmlns:a16="http://schemas.microsoft.com/office/drawing/2014/main" id="{477DEEB7-FF67-46D3-B752-1D8B0A12E9F5}"/>
                </a:ext>
              </a:extLst>
            </p:cNvPr>
            <p:cNvSpPr/>
            <p:nvPr/>
          </p:nvSpPr>
          <p:spPr>
            <a:xfrm>
              <a:off x="2519387" y="1672285"/>
              <a:ext cx="484082" cy="5662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Flecha: a la derecha 4">
              <a:extLst>
                <a:ext uri="{FF2B5EF4-FFF2-40B4-BE49-F238E27FC236}">
                  <a16:creationId xmlns:a16="http://schemas.microsoft.com/office/drawing/2014/main" id="{E279E06A-5F2A-4281-BF65-DC3CB2055626}"/>
                </a:ext>
              </a:extLst>
            </p:cNvPr>
            <p:cNvSpPr txBox="1"/>
            <p:nvPr/>
          </p:nvSpPr>
          <p:spPr>
            <a:xfrm>
              <a:off x="2519387" y="1785542"/>
              <a:ext cx="338857" cy="339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2100" kern="1200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65D8FCAD-C75A-4E3D-ABDF-19A6AF8228CC}"/>
              </a:ext>
            </a:extLst>
          </p:cNvPr>
          <p:cNvGrpSpPr/>
          <p:nvPr/>
        </p:nvGrpSpPr>
        <p:grpSpPr>
          <a:xfrm>
            <a:off x="3279125" y="4484864"/>
            <a:ext cx="2283406" cy="1370044"/>
            <a:chOff x="3204409" y="1270405"/>
            <a:chExt cx="2283406" cy="1370044"/>
          </a:xfrm>
        </p:grpSpPr>
        <p:sp>
          <p:nvSpPr>
            <p:cNvPr id="25" name="Rectángulo: esquinas redondeadas 24">
              <a:extLst>
                <a:ext uri="{FF2B5EF4-FFF2-40B4-BE49-F238E27FC236}">
                  <a16:creationId xmlns:a16="http://schemas.microsoft.com/office/drawing/2014/main" id="{6241BC60-4744-46EC-BA93-79281FA56A87}"/>
                </a:ext>
              </a:extLst>
            </p:cNvPr>
            <p:cNvSpPr/>
            <p:nvPr/>
          </p:nvSpPr>
          <p:spPr>
            <a:xfrm>
              <a:off x="3204409" y="1270405"/>
              <a:ext cx="2283406" cy="13700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5197846"/>
                <a:satOff val="-23984"/>
                <a:lumOff val="883"/>
                <a:alphaOff val="0"/>
              </a:schemeClr>
            </a:fillRef>
            <a:effectRef idx="0">
              <a:schemeClr val="accent4">
                <a:hueOff val="5197846"/>
                <a:satOff val="-23984"/>
                <a:lumOff val="88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ángulo: esquinas redondeadas 4">
              <a:extLst>
                <a:ext uri="{FF2B5EF4-FFF2-40B4-BE49-F238E27FC236}">
                  <a16:creationId xmlns:a16="http://schemas.microsoft.com/office/drawing/2014/main" id="{6552160C-69CF-48FD-A0C5-2C15BD7F0F40}"/>
                </a:ext>
              </a:extLst>
            </p:cNvPr>
            <p:cNvSpPr txBox="1"/>
            <p:nvPr/>
          </p:nvSpPr>
          <p:spPr>
            <a:xfrm>
              <a:off x="3244536" y="1310532"/>
              <a:ext cx="2203152" cy="1289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700" kern="1200" dirty="0"/>
                <a:t>36 con vocación ecoturística</a:t>
              </a:r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C24C1F87-6D2F-4FD1-AF91-7B7F08AE43C7}"/>
              </a:ext>
            </a:extLst>
          </p:cNvPr>
          <p:cNvGrpSpPr/>
          <p:nvPr/>
        </p:nvGrpSpPr>
        <p:grpSpPr>
          <a:xfrm>
            <a:off x="5853046" y="4861574"/>
            <a:ext cx="484082" cy="566284"/>
            <a:chOff x="5716156" y="1672285"/>
            <a:chExt cx="484082" cy="566284"/>
          </a:xfrm>
        </p:grpSpPr>
        <p:sp>
          <p:nvSpPr>
            <p:cNvPr id="28" name="Flecha: a la derecha 27">
              <a:extLst>
                <a:ext uri="{FF2B5EF4-FFF2-40B4-BE49-F238E27FC236}">
                  <a16:creationId xmlns:a16="http://schemas.microsoft.com/office/drawing/2014/main" id="{849D8FDF-F4E1-4012-9F22-5D125320379A}"/>
                </a:ext>
              </a:extLst>
            </p:cNvPr>
            <p:cNvSpPr/>
            <p:nvPr/>
          </p:nvSpPr>
          <p:spPr>
            <a:xfrm>
              <a:off x="5716156" y="1672285"/>
              <a:ext cx="484082" cy="5662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Flecha: a la derecha 4">
              <a:extLst>
                <a:ext uri="{FF2B5EF4-FFF2-40B4-BE49-F238E27FC236}">
                  <a16:creationId xmlns:a16="http://schemas.microsoft.com/office/drawing/2014/main" id="{D3AE3263-32B7-4531-85FA-B14A6C758AE5}"/>
                </a:ext>
              </a:extLst>
            </p:cNvPr>
            <p:cNvSpPr txBox="1"/>
            <p:nvPr/>
          </p:nvSpPr>
          <p:spPr>
            <a:xfrm>
              <a:off x="5716156" y="1785542"/>
              <a:ext cx="338857" cy="3397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s-CO" sz="2100" kern="1200"/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804E9585-860E-4060-AFED-913B0DFBE60C}"/>
              </a:ext>
            </a:extLst>
          </p:cNvPr>
          <p:cNvGrpSpPr/>
          <p:nvPr/>
        </p:nvGrpSpPr>
        <p:grpSpPr>
          <a:xfrm>
            <a:off x="6569763" y="4419567"/>
            <a:ext cx="2283406" cy="1370044"/>
            <a:chOff x="6401178" y="1270405"/>
            <a:chExt cx="2283406" cy="1370044"/>
          </a:xfrm>
        </p:grpSpPr>
        <p:sp>
          <p:nvSpPr>
            <p:cNvPr id="31" name="Rectángulo: esquinas redondeadas 30">
              <a:extLst>
                <a:ext uri="{FF2B5EF4-FFF2-40B4-BE49-F238E27FC236}">
                  <a16:creationId xmlns:a16="http://schemas.microsoft.com/office/drawing/2014/main" id="{E8B05B70-E30D-4DED-9238-549541A549BA}"/>
                </a:ext>
              </a:extLst>
            </p:cNvPr>
            <p:cNvSpPr/>
            <p:nvPr/>
          </p:nvSpPr>
          <p:spPr>
            <a:xfrm>
              <a:off x="6401178" y="1270405"/>
              <a:ext cx="2283406" cy="13700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ectángulo: esquinas redondeadas 4">
              <a:extLst>
                <a:ext uri="{FF2B5EF4-FFF2-40B4-BE49-F238E27FC236}">
                  <a16:creationId xmlns:a16="http://schemas.microsoft.com/office/drawing/2014/main" id="{DE2DD97D-CEA9-4554-9DFC-14A58774DA69}"/>
                </a:ext>
              </a:extLst>
            </p:cNvPr>
            <p:cNvSpPr txBox="1"/>
            <p:nvPr/>
          </p:nvSpPr>
          <p:spPr>
            <a:xfrm>
              <a:off x="6441305" y="1310532"/>
              <a:ext cx="2203152" cy="12897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CO" sz="2700" kern="1200" dirty="0"/>
                <a:t>22 abiertos al público</a:t>
              </a:r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A5363BD-64B9-4F94-B7CA-8719570D2656}"/>
              </a:ext>
            </a:extLst>
          </p:cNvPr>
          <p:cNvSpPr txBox="1"/>
          <p:nvPr/>
        </p:nvSpPr>
        <p:spPr>
          <a:xfrm>
            <a:off x="0" y="6294258"/>
            <a:ext cx="97597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1400" dirty="0">
                <a:hlinkClick r:id="rId3"/>
              </a:rPr>
              <a:t>https://drive.google.com/drive/folders/1mTyVX7rrRXjZU4LoBXOj1c-ei2uKxkNK</a:t>
            </a:r>
            <a:endParaRPr lang="es-CO" sz="1400" dirty="0"/>
          </a:p>
        </p:txBody>
      </p:sp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2">
            <a:extLst>
              <a:ext uri="{FF2B5EF4-FFF2-40B4-BE49-F238E27FC236}">
                <a16:creationId xmlns:a16="http://schemas.microsoft.com/office/drawing/2014/main" id="{0D97B5FC-6512-4069-8A11-D708689BBF0D}"/>
              </a:ext>
            </a:extLst>
          </p:cNvPr>
          <p:cNvSpPr txBox="1">
            <a:spLocks/>
          </p:cNvSpPr>
          <p:nvPr/>
        </p:nvSpPr>
        <p:spPr>
          <a:xfrm>
            <a:off x="2680969" y="0"/>
            <a:ext cx="8709195" cy="6856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CO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OFERTA INSTITUCIONAL</a:t>
            </a:r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AA05D2B0-77C6-4C38-8A76-649FB7038F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42422789"/>
              </p:ext>
            </p:extLst>
          </p:nvPr>
        </p:nvGraphicFramePr>
        <p:xfrm>
          <a:off x="4540309" y="1199625"/>
          <a:ext cx="6935831" cy="50250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Google Shape;209;p21" descr="Alouatta seniculos-Mono Aullador (29).JPG">
            <a:extLst>
              <a:ext uri="{FF2B5EF4-FFF2-40B4-BE49-F238E27FC236}">
                <a16:creationId xmlns:a16="http://schemas.microsoft.com/office/drawing/2014/main" id="{CDE62340-5A5A-46EE-A631-E5BB3F7FFF7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t="1342" r="-1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 extrusionOk="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0177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7">
            <a:extLst>
              <a:ext uri="{FF2B5EF4-FFF2-40B4-BE49-F238E27FC236}">
                <a16:creationId xmlns:a16="http://schemas.microsoft.com/office/drawing/2014/main" id="{69066012-BBBF-D218-2480-6DE11980F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45" y="1085341"/>
            <a:ext cx="9144000" cy="165576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s-MX" b="1" u="sng" dirty="0"/>
              <a:t>OBJETIVO GENERAL:</a:t>
            </a:r>
          </a:p>
          <a:p>
            <a:pPr algn="l"/>
            <a:r>
              <a:rPr lang="es-MX" dirty="0"/>
              <a:t>Brindar herramientas que contribuyan al fortalecimiento de las habilidades de servicio en las y los servidores y colaboradores de Parques Nacionales Naturales de Colombia.</a:t>
            </a:r>
          </a:p>
          <a:p>
            <a:pPr algn="l"/>
            <a:endParaRPr lang="es-MX" dirty="0"/>
          </a:p>
          <a:p>
            <a:pPr algn="l"/>
            <a:r>
              <a:rPr lang="es-MX" b="1" u="sng" dirty="0"/>
              <a:t>OBJETIVOS ESPECÍFICOS:</a:t>
            </a:r>
            <a:endParaRPr lang="es-CO" b="1" u="sng" dirty="0"/>
          </a:p>
        </p:txBody>
      </p:sp>
      <p:pic>
        <p:nvPicPr>
          <p:cNvPr id="1026" name="Picture 2" descr="visitas bienestar archivos - Página 2 de 3 - Servicios de seguridad privada  y vigilancia">
            <a:extLst>
              <a:ext uri="{FF2B5EF4-FFF2-40B4-BE49-F238E27FC236}">
                <a16:creationId xmlns:a16="http://schemas.microsoft.com/office/drawing/2014/main" id="{2E8DC06D-CF73-4D92-B559-2FF666FD4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081" y="3004307"/>
            <a:ext cx="3833813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37F244C3-56CE-405F-B9ED-30574C280D33}"/>
              </a:ext>
            </a:extLst>
          </p:cNvPr>
          <p:cNvGraphicFramePr/>
          <p:nvPr/>
        </p:nvGraphicFramePr>
        <p:xfrm>
          <a:off x="664594" y="2860646"/>
          <a:ext cx="7313336" cy="3229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ítulo 2">
            <a:extLst>
              <a:ext uri="{FF2B5EF4-FFF2-40B4-BE49-F238E27FC236}">
                <a16:creationId xmlns:a16="http://schemas.microsoft.com/office/drawing/2014/main" id="{BAEC0FD5-A715-4791-9C6B-A48D96CAAC1F}"/>
              </a:ext>
            </a:extLst>
          </p:cNvPr>
          <p:cNvSpPr txBox="1">
            <a:spLocks/>
          </p:cNvSpPr>
          <p:nvPr/>
        </p:nvSpPr>
        <p:spPr>
          <a:xfrm>
            <a:off x="1900793" y="399670"/>
            <a:ext cx="8709195" cy="6856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s-CO" sz="3200" b="1" u="sng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CAPACITACIÓN ATENCIÓN AL CIUDADANO</a:t>
            </a:r>
          </a:p>
        </p:txBody>
      </p:sp>
    </p:spTree>
    <p:extLst>
      <p:ext uri="{BB962C8B-B14F-4D97-AF65-F5344CB8AC3E}">
        <p14:creationId xmlns:p14="http://schemas.microsoft.com/office/powerpoint/2010/main" val="3870828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BA228D-C279-3711-0691-E934ABEEC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27412"/>
            <a:ext cx="9144000" cy="2387600"/>
          </a:xfrm>
        </p:spPr>
        <p:txBody>
          <a:bodyPr/>
          <a:lstStyle/>
          <a:p>
            <a:r>
              <a:rPr lang="es-MX" dirty="0"/>
              <a:t>¿Qué significa atención al ciudadano?</a:t>
            </a:r>
            <a:endParaRPr lang="es-CO" dirty="0"/>
          </a:p>
        </p:txBody>
      </p:sp>
      <p:pic>
        <p:nvPicPr>
          <p:cNvPr id="2050" name="Picture 2" descr="Imágenes de Persona Dudando - Descarga gratuita en Freepik">
            <a:extLst>
              <a:ext uri="{FF2B5EF4-FFF2-40B4-BE49-F238E27FC236}">
                <a16:creationId xmlns:a16="http://schemas.microsoft.com/office/drawing/2014/main" id="{0C749B47-2464-4A37-BA50-A1A7C09A8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443" y="2958881"/>
            <a:ext cx="3271707" cy="327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279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7DD871E-9050-4839-F60E-6051114C0399}"/>
              </a:ext>
            </a:extLst>
          </p:cNvPr>
          <p:cNvSpPr txBox="1"/>
          <p:nvPr/>
        </p:nvSpPr>
        <p:spPr>
          <a:xfrm>
            <a:off x="5225409" y="6639446"/>
            <a:ext cx="2228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www.---------------.gov.co</a:t>
            </a:r>
          </a:p>
        </p:txBody>
      </p:sp>
      <p:sp>
        <p:nvSpPr>
          <p:cNvPr id="9" name="Subtítulo 7">
            <a:extLst>
              <a:ext uri="{FF2B5EF4-FFF2-40B4-BE49-F238E27FC236}">
                <a16:creationId xmlns:a16="http://schemas.microsoft.com/office/drawing/2014/main" id="{595F3DE2-5B31-4ADF-B528-A55CECEDE504}"/>
              </a:ext>
            </a:extLst>
          </p:cNvPr>
          <p:cNvSpPr txBox="1">
            <a:spLocks/>
          </p:cNvSpPr>
          <p:nvPr/>
        </p:nvSpPr>
        <p:spPr>
          <a:xfrm>
            <a:off x="820723" y="438675"/>
            <a:ext cx="10550554" cy="16557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sz="4600" b="1" u="sng" dirty="0">
                <a:solidFill>
                  <a:schemeClr val="accent6">
                    <a:lumMod val="75000"/>
                  </a:schemeClr>
                </a:solidFill>
              </a:rPr>
              <a:t>ATENCIÓN AL CIUDADANO</a:t>
            </a:r>
          </a:p>
          <a:p>
            <a:pPr algn="ctr"/>
            <a:endParaRPr lang="es-MX" b="1" u="sng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s-MX" sz="2100" dirty="0">
                <a:solidFill>
                  <a:schemeClr val="tx1"/>
                </a:solidFill>
              </a:rPr>
              <a:t>Es el conjunto de medios que el ámbito público pone a disposición de los ciudadanos y ciudadanas con el fin de facilitarles el ejercicio de sus derechos, </a:t>
            </a:r>
            <a:r>
              <a:rPr lang="es-MX" sz="2100" b="1" u="sng" dirty="0">
                <a:solidFill>
                  <a:schemeClr val="tx1"/>
                </a:solidFill>
              </a:rPr>
              <a:t>el</a:t>
            </a:r>
            <a:r>
              <a:rPr lang="es-MX" sz="2100" u="sng" dirty="0">
                <a:solidFill>
                  <a:schemeClr val="tx1"/>
                </a:solidFill>
              </a:rPr>
              <a:t> </a:t>
            </a:r>
            <a:r>
              <a:rPr lang="es-MX" sz="2100" b="1" u="sng" dirty="0">
                <a:solidFill>
                  <a:schemeClr val="tx1"/>
                </a:solidFill>
              </a:rPr>
              <a:t>cumplimiento de sus deberes y el acceso a los servicios públicos</a:t>
            </a:r>
            <a:r>
              <a:rPr lang="es-MX" sz="2100" dirty="0">
                <a:solidFill>
                  <a:schemeClr val="tx1"/>
                </a:solidFill>
              </a:rPr>
              <a:t>.</a:t>
            </a:r>
            <a:endParaRPr lang="es-CO" sz="2100" b="1" u="sng" dirty="0">
              <a:solidFill>
                <a:schemeClr val="tx1"/>
              </a:solidFill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FBBEF1D-777D-4BBC-A0F4-3E6D486F5F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82"/>
          <a:stretch/>
        </p:blipFill>
        <p:spPr>
          <a:xfrm>
            <a:off x="1448499" y="3129093"/>
            <a:ext cx="9295002" cy="335523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F19607E-0864-4464-957F-D73549E97AC9}"/>
              </a:ext>
            </a:extLst>
          </p:cNvPr>
          <p:cNvSpPr txBox="1"/>
          <p:nvPr/>
        </p:nvSpPr>
        <p:spPr>
          <a:xfrm>
            <a:off x="820723" y="2285434"/>
            <a:ext cx="37769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2400" b="1" u="sng" dirty="0">
                <a:solidFill>
                  <a:schemeClr val="accent6">
                    <a:lumMod val="75000"/>
                  </a:schemeClr>
                </a:solidFill>
              </a:rPr>
              <a:t>Características:</a:t>
            </a:r>
          </a:p>
        </p:txBody>
      </p:sp>
    </p:spTree>
    <p:extLst>
      <p:ext uri="{BB962C8B-B14F-4D97-AF65-F5344CB8AC3E}">
        <p14:creationId xmlns:p14="http://schemas.microsoft.com/office/powerpoint/2010/main" val="128769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A94132E5-F92B-41DC-89B2-1CAC255F5FBE}"/>
              </a:ext>
            </a:extLst>
          </p:cNvPr>
          <p:cNvSpPr/>
          <p:nvPr/>
        </p:nvSpPr>
        <p:spPr>
          <a:xfrm>
            <a:off x="1481994" y="92278"/>
            <a:ext cx="700348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Atención brindada por personal de seguridad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31CE6EA-2BCF-4795-967D-F2EE5E701B06}"/>
              </a:ext>
            </a:extLst>
          </p:cNvPr>
          <p:cNvSpPr txBox="1"/>
          <p:nvPr/>
        </p:nvSpPr>
        <p:spPr>
          <a:xfrm>
            <a:off x="276604" y="1423993"/>
            <a:ext cx="60946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Se recomienda:</a:t>
            </a:r>
            <a:endParaRPr lang="es-CO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E8A31EBE-76D6-4775-AFF2-1A5F0840FC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610003"/>
              </p:ext>
            </p:extLst>
          </p:nvPr>
        </p:nvGraphicFramePr>
        <p:xfrm>
          <a:off x="75268" y="1847854"/>
          <a:ext cx="8255000" cy="4917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FC63BDE5-5449-4541-A0E4-6BEB126A1F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5481" y="-92278"/>
            <a:ext cx="37065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571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id="{17F59FAD-AD77-4D6E-9F01-BC41EA75AC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9038119"/>
              </p:ext>
            </p:extLst>
          </p:nvPr>
        </p:nvGraphicFramePr>
        <p:xfrm>
          <a:off x="150769" y="153278"/>
          <a:ext cx="8255000" cy="6113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id="{81BEF701-F635-4016-8686-391FA607E7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5481" y="-92278"/>
            <a:ext cx="37065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108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454</Words>
  <Application>Microsoft Office PowerPoint</Application>
  <PresentationFormat>Panorámica</PresentationFormat>
  <Paragraphs>51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Calibri</vt:lpstr>
      <vt:lpstr>Helvetica</vt:lpstr>
      <vt:lpstr>Verdana</vt:lpstr>
      <vt:lpstr>Tema de Office</vt:lpstr>
      <vt:lpstr>Presentación de PowerPoint</vt:lpstr>
      <vt:lpstr>ATENCIÓN AL CIUDADANO PERSONAL DE SEGURIDAD</vt:lpstr>
      <vt:lpstr>PARQUES NACIONALES NATURALES DE COLOMBIA</vt:lpstr>
      <vt:lpstr>Presentación de PowerPoint</vt:lpstr>
      <vt:lpstr>Presentación de PowerPoint</vt:lpstr>
      <vt:lpstr>¿Qué significa atención al ciudadano?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ANGELICA MARIA PINTO DUARTE</cp:lastModifiedBy>
  <cp:revision>26</cp:revision>
  <dcterms:created xsi:type="dcterms:W3CDTF">2023-05-08T00:34:42Z</dcterms:created>
  <dcterms:modified xsi:type="dcterms:W3CDTF">2023-10-18T13:36:06Z</dcterms:modified>
</cp:coreProperties>
</file>