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300" r:id="rId2"/>
    <p:sldId id="296" r:id="rId3"/>
    <p:sldId id="297" r:id="rId4"/>
    <p:sldId id="302" r:id="rId5"/>
    <p:sldId id="303" r:id="rId6"/>
    <p:sldId id="304" r:id="rId7"/>
    <p:sldId id="305" r:id="rId8"/>
    <p:sldId id="298" r:id="rId9"/>
    <p:sldId id="301" r:id="rId10"/>
    <p:sldId id="306" r:id="rId11"/>
    <p:sldId id="307" r:id="rId12"/>
    <p:sldId id="299" r:id="rId13"/>
    <p:sldId id="291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odern Love Caps" panose="04070805081001020A01" pitchFamily="82" charset="0"/>
      <p:regular r:id="rId20"/>
    </p:embeddedFont>
    <p:embeddedFont>
      <p:font typeface="Montserrat" panose="020B0604020202020204" charset="0"/>
      <p:regular r:id="rId21"/>
      <p:bold r:id="rId22"/>
      <p:italic r:id="rId23"/>
      <p:boldItalic r:id="rId24"/>
    </p:embeddedFont>
    <p:embeddedFont>
      <p:font typeface="Montserrat ExtraBold" panose="020B0604020202020204" charset="0"/>
      <p:bold r:id="rId25"/>
      <p:boldItalic r:id="rId26"/>
    </p:embeddedFont>
    <p:embeddedFont>
      <p:font typeface="Work Sans" panose="020B0604020202020204" charset="0"/>
      <p:regular r:id="rId27"/>
      <p:bold r:id="rId28"/>
      <p:italic r:id="rId29"/>
      <p:bold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1" roundtripDataSignature="AMtx7mjjLzHI6m50P+oJ0xxvCrQnmAfm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A77B459-5C49-4FAC-8891-A2874AF0CF6E}">
  <a:tblStyle styleId="{4A77B459-5C49-4FAC-8891-A2874AF0CF6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2A8F1228-CE97-40DC-A27D-0D2170D40862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68" autoAdjust="0"/>
    <p:restoredTop sz="95033" autoAdjust="0"/>
  </p:normalViewPr>
  <p:slideViewPr>
    <p:cSldViewPr snapToGrid="0">
      <p:cViewPr varScale="1">
        <p:scale>
          <a:sx n="114" d="100"/>
          <a:sy n="114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71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8" Type="http://schemas.openxmlformats.org/officeDocument/2006/relationships/slide" Target="slides/slide7.xml"/><Relationship Id="rId7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3491E2-C41A-4A03-AB3A-CB9E3C2169A3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8AFAC4D4-2AAE-4106-8C26-075A4A97EF96}">
      <dgm:prSet phldrT="[Texto]"/>
      <dgm:spPr/>
      <dgm:t>
        <a:bodyPr/>
        <a:lstStyle/>
        <a:p>
          <a:pPr>
            <a:buNone/>
          </a:pPr>
          <a:r>
            <a:rPr lang="es-CO" dirty="0">
              <a:latin typeface="Montserrat" panose="00000500000000000000" pitchFamily="2" charset="0"/>
            </a:rPr>
            <a:t>La Ventanilla Integral de Trámites Ambientales, </a:t>
          </a:r>
          <a:r>
            <a:rPr lang="es-MX" dirty="0">
              <a:latin typeface="Montserrat" panose="00000500000000000000" pitchFamily="2" charset="0"/>
            </a:rPr>
            <a:t>es un sistema centralizado de cobertura nacional que direcciona y gestiona trámites ambientales en línea.</a:t>
          </a:r>
          <a:endParaRPr lang="es-CO" dirty="0"/>
        </a:p>
      </dgm:t>
    </dgm:pt>
    <dgm:pt modelId="{6B7E1FE9-F105-45BD-BB2D-E418F40E720F}" type="parTrans" cxnId="{8BDDC10C-A382-4C48-8CC4-B15878065CC5}">
      <dgm:prSet/>
      <dgm:spPr/>
      <dgm:t>
        <a:bodyPr/>
        <a:lstStyle/>
        <a:p>
          <a:endParaRPr lang="es-CO"/>
        </a:p>
      </dgm:t>
    </dgm:pt>
    <dgm:pt modelId="{944812D8-06AE-47A6-AD11-75A8F74C7945}" type="sibTrans" cxnId="{8BDDC10C-A382-4C48-8CC4-B15878065CC5}">
      <dgm:prSet/>
      <dgm:spPr/>
      <dgm:t>
        <a:bodyPr/>
        <a:lstStyle/>
        <a:p>
          <a:endParaRPr lang="es-CO"/>
        </a:p>
      </dgm:t>
    </dgm:pt>
    <dgm:pt modelId="{67C51031-BCC1-497E-BDD9-4B8E11B22162}">
      <dgm:prSet phldrT="[Texto]"/>
      <dgm:spPr/>
      <dgm:t>
        <a:bodyPr/>
        <a:lstStyle/>
        <a:p>
          <a:r>
            <a:rPr lang="es-MX" b="0" i="0" dirty="0"/>
            <a:t>Tiene su origen en la Estrategia de Gobierno Digital del Estado colombiano, que busca contribuir a la construcción de Estado más eficiente, transparente y participativo, que preste mejores servicios a los ciudadanos y empresas a través del aprovechamiento de las Tecnologías de la Información y las Comunicaciones, así como en la Ley 962 de 2005 y el Decreto 1151 de 2008.</a:t>
          </a:r>
          <a:endParaRPr lang="es-CO" dirty="0"/>
        </a:p>
      </dgm:t>
    </dgm:pt>
    <dgm:pt modelId="{144BA4EC-B031-4EB2-8656-A65FF1967F4E}" type="parTrans" cxnId="{C10217F2-85D4-4DA5-8189-254963E90B15}">
      <dgm:prSet/>
      <dgm:spPr/>
      <dgm:t>
        <a:bodyPr/>
        <a:lstStyle/>
        <a:p>
          <a:endParaRPr lang="es-CO"/>
        </a:p>
      </dgm:t>
    </dgm:pt>
    <dgm:pt modelId="{1785A2B9-7AEC-44A8-B1E3-75DE277DB4AB}" type="sibTrans" cxnId="{C10217F2-85D4-4DA5-8189-254963E90B15}">
      <dgm:prSet/>
      <dgm:spPr/>
      <dgm:t>
        <a:bodyPr/>
        <a:lstStyle/>
        <a:p>
          <a:endParaRPr lang="es-CO"/>
        </a:p>
      </dgm:t>
    </dgm:pt>
    <dgm:pt modelId="{B1E0FE1E-5501-4163-8305-25A5B3A8D151}" type="pres">
      <dgm:prSet presAssocID="{0E3491E2-C41A-4A03-AB3A-CB9E3C2169A3}" presName="diagram" presStyleCnt="0">
        <dgm:presLayoutVars>
          <dgm:dir/>
          <dgm:resizeHandles val="exact"/>
        </dgm:presLayoutVars>
      </dgm:prSet>
      <dgm:spPr/>
    </dgm:pt>
    <dgm:pt modelId="{F224366C-96BA-420A-99E2-C17ED15888AF}" type="pres">
      <dgm:prSet presAssocID="{8AFAC4D4-2AAE-4106-8C26-075A4A97EF96}" presName="node" presStyleLbl="node1" presStyleIdx="0" presStyleCnt="2" custLinFactNeighborY="9508">
        <dgm:presLayoutVars>
          <dgm:bulletEnabled val="1"/>
        </dgm:presLayoutVars>
      </dgm:prSet>
      <dgm:spPr/>
    </dgm:pt>
    <dgm:pt modelId="{2CF9252D-4EFD-416B-A153-58737259E132}" type="pres">
      <dgm:prSet presAssocID="{944812D8-06AE-47A6-AD11-75A8F74C7945}" presName="sibTrans" presStyleCnt="0"/>
      <dgm:spPr/>
    </dgm:pt>
    <dgm:pt modelId="{04252C99-8048-424E-81DC-CF3D9FA941CD}" type="pres">
      <dgm:prSet presAssocID="{67C51031-BCC1-497E-BDD9-4B8E11B22162}" presName="node" presStyleLbl="node1" presStyleIdx="1" presStyleCnt="2">
        <dgm:presLayoutVars>
          <dgm:bulletEnabled val="1"/>
        </dgm:presLayoutVars>
      </dgm:prSet>
      <dgm:spPr/>
    </dgm:pt>
  </dgm:ptLst>
  <dgm:cxnLst>
    <dgm:cxn modelId="{8BDDC10C-A382-4C48-8CC4-B15878065CC5}" srcId="{0E3491E2-C41A-4A03-AB3A-CB9E3C2169A3}" destId="{8AFAC4D4-2AAE-4106-8C26-075A4A97EF96}" srcOrd="0" destOrd="0" parTransId="{6B7E1FE9-F105-45BD-BB2D-E418F40E720F}" sibTransId="{944812D8-06AE-47A6-AD11-75A8F74C7945}"/>
    <dgm:cxn modelId="{5FB8BA38-343E-4DFD-A470-311049ED8D91}" type="presOf" srcId="{0E3491E2-C41A-4A03-AB3A-CB9E3C2169A3}" destId="{B1E0FE1E-5501-4163-8305-25A5B3A8D151}" srcOrd="0" destOrd="0" presId="urn:microsoft.com/office/officeart/2005/8/layout/default"/>
    <dgm:cxn modelId="{A60AA0BA-A16F-43E9-928C-3D509F44C543}" type="presOf" srcId="{67C51031-BCC1-497E-BDD9-4B8E11B22162}" destId="{04252C99-8048-424E-81DC-CF3D9FA941CD}" srcOrd="0" destOrd="0" presId="urn:microsoft.com/office/officeart/2005/8/layout/default"/>
    <dgm:cxn modelId="{C10217F2-85D4-4DA5-8189-254963E90B15}" srcId="{0E3491E2-C41A-4A03-AB3A-CB9E3C2169A3}" destId="{67C51031-BCC1-497E-BDD9-4B8E11B22162}" srcOrd="1" destOrd="0" parTransId="{144BA4EC-B031-4EB2-8656-A65FF1967F4E}" sibTransId="{1785A2B9-7AEC-44A8-B1E3-75DE277DB4AB}"/>
    <dgm:cxn modelId="{D54600F6-A215-4B46-9F35-08A0CFFD2D7F}" type="presOf" srcId="{8AFAC4D4-2AAE-4106-8C26-075A4A97EF96}" destId="{F224366C-96BA-420A-99E2-C17ED15888AF}" srcOrd="0" destOrd="0" presId="urn:microsoft.com/office/officeart/2005/8/layout/default"/>
    <dgm:cxn modelId="{1A7F8716-1057-4838-A5A5-1761752C1EA9}" type="presParOf" srcId="{B1E0FE1E-5501-4163-8305-25A5B3A8D151}" destId="{F224366C-96BA-420A-99E2-C17ED15888AF}" srcOrd="0" destOrd="0" presId="urn:microsoft.com/office/officeart/2005/8/layout/default"/>
    <dgm:cxn modelId="{BBF7F559-0770-4068-AA52-02E1F22D62D5}" type="presParOf" srcId="{B1E0FE1E-5501-4163-8305-25A5B3A8D151}" destId="{2CF9252D-4EFD-416B-A153-58737259E132}" srcOrd="1" destOrd="0" presId="urn:microsoft.com/office/officeart/2005/8/layout/default"/>
    <dgm:cxn modelId="{5452E4DF-F0D5-48C4-B209-A134AFBD7720}" type="presParOf" srcId="{B1E0FE1E-5501-4163-8305-25A5B3A8D151}" destId="{04252C99-8048-424E-81DC-CF3D9FA941CD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7F0C29-727E-4BDB-BAC6-B25148D123C2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545D9CD4-8F0C-4AEE-BAB9-8F1297BAD214}">
      <dgm:prSet phldrT="[Texto]" custT="1"/>
      <dgm:spPr/>
      <dgm:t>
        <a:bodyPr/>
        <a:lstStyle/>
        <a:p>
          <a:r>
            <a:rPr lang="es-ES" sz="1800" b="0" i="0" dirty="0"/>
            <a:t>Es una pieza de educación ambiental con la cual se pueden sellar las visitas a los lugares de muchas áreas protegidas en el país. En ellas, colombianos y extranjeros tendrán la oportunidad de disfrutar de todos los servicios que ofrece el patrimonio inmaterial de los colombianos y estar en contacto con la naturaleza.</a:t>
          </a:r>
          <a:endParaRPr lang="es-CO" sz="1800" dirty="0"/>
        </a:p>
      </dgm:t>
    </dgm:pt>
    <dgm:pt modelId="{B572C4B6-E8A6-4C4F-9B9F-9CCF7A675FEB}" type="parTrans" cxnId="{18061901-196A-4C17-B3E1-2D5E3BD8264F}">
      <dgm:prSet/>
      <dgm:spPr/>
      <dgm:t>
        <a:bodyPr/>
        <a:lstStyle/>
        <a:p>
          <a:endParaRPr lang="es-CO"/>
        </a:p>
      </dgm:t>
    </dgm:pt>
    <dgm:pt modelId="{5E83454F-8461-4138-9C8B-1FE7D547355D}" type="sibTrans" cxnId="{18061901-196A-4C17-B3E1-2D5E3BD8264F}">
      <dgm:prSet/>
      <dgm:spPr/>
      <dgm:t>
        <a:bodyPr/>
        <a:lstStyle/>
        <a:p>
          <a:endParaRPr lang="es-CO"/>
        </a:p>
      </dgm:t>
    </dgm:pt>
    <dgm:pt modelId="{072DBB56-850F-4D56-BB05-B01519ABE716}">
      <dgm:prSet phldrT="[Texto]"/>
      <dgm:spPr/>
      <dgm:t>
        <a:bodyPr/>
        <a:lstStyle/>
        <a:p>
          <a:r>
            <a:rPr lang="es-ES" b="0" i="0" dirty="0"/>
            <a:t>El pasaporte por sí solo no es válido para ingresar a las áreas protegidas, sin embargo cuenta con espacios para la imposición de sellos en cada área protegida, como registro de la visita allí. </a:t>
          </a:r>
          <a:endParaRPr lang="es-CO" dirty="0"/>
        </a:p>
      </dgm:t>
    </dgm:pt>
    <dgm:pt modelId="{C0724C61-90EA-4C93-98CE-4A89FA75D8FC}" type="parTrans" cxnId="{2695280F-E5AC-460E-880A-F08DAF61DF28}">
      <dgm:prSet/>
      <dgm:spPr/>
      <dgm:t>
        <a:bodyPr/>
        <a:lstStyle/>
        <a:p>
          <a:endParaRPr lang="es-CO"/>
        </a:p>
      </dgm:t>
    </dgm:pt>
    <dgm:pt modelId="{686C07B4-E8CC-48C3-B57D-C3E06C8955D1}" type="sibTrans" cxnId="{2695280F-E5AC-460E-880A-F08DAF61DF28}">
      <dgm:prSet/>
      <dgm:spPr/>
      <dgm:t>
        <a:bodyPr/>
        <a:lstStyle/>
        <a:p>
          <a:endParaRPr lang="es-CO"/>
        </a:p>
      </dgm:t>
    </dgm:pt>
    <dgm:pt modelId="{5A8F154B-F53F-4AAE-9DE6-0A3E89655EFD}">
      <dgm:prSet phldrT="[Texto]"/>
      <dgm:spPr/>
      <dgm:t>
        <a:bodyPr/>
        <a:lstStyle/>
        <a:p>
          <a:r>
            <a:rPr lang="es-ES" b="0" i="0" dirty="0"/>
            <a:t>Se pueden adquirir por un valor de $11.000</a:t>
          </a:r>
          <a:endParaRPr lang="es-CO" dirty="0"/>
        </a:p>
      </dgm:t>
    </dgm:pt>
    <dgm:pt modelId="{9D67CCD8-AC53-4882-8912-9F1958B29B10}" type="parTrans" cxnId="{6E2EC743-22CE-4615-832A-52665F6EC316}">
      <dgm:prSet/>
      <dgm:spPr/>
      <dgm:t>
        <a:bodyPr/>
        <a:lstStyle/>
        <a:p>
          <a:endParaRPr lang="es-CO"/>
        </a:p>
      </dgm:t>
    </dgm:pt>
    <dgm:pt modelId="{4A0BE48F-D8D1-41E2-B275-9C6E7941E9F1}" type="sibTrans" cxnId="{6E2EC743-22CE-4615-832A-52665F6EC316}">
      <dgm:prSet/>
      <dgm:spPr/>
      <dgm:t>
        <a:bodyPr/>
        <a:lstStyle/>
        <a:p>
          <a:endParaRPr lang="es-CO"/>
        </a:p>
      </dgm:t>
    </dgm:pt>
    <dgm:pt modelId="{5B62B3F2-C175-4F4C-8332-6BF336D9BD31}" type="pres">
      <dgm:prSet presAssocID="{A27F0C29-727E-4BDB-BAC6-B25148D123C2}" presName="outerComposite" presStyleCnt="0">
        <dgm:presLayoutVars>
          <dgm:chMax val="5"/>
          <dgm:dir/>
          <dgm:resizeHandles val="exact"/>
        </dgm:presLayoutVars>
      </dgm:prSet>
      <dgm:spPr/>
    </dgm:pt>
    <dgm:pt modelId="{AD51AAC2-42AC-413A-A0C8-2435C980017B}" type="pres">
      <dgm:prSet presAssocID="{A27F0C29-727E-4BDB-BAC6-B25148D123C2}" presName="dummyMaxCanvas" presStyleCnt="0">
        <dgm:presLayoutVars/>
      </dgm:prSet>
      <dgm:spPr/>
    </dgm:pt>
    <dgm:pt modelId="{FCBC9B84-2F4D-4380-B512-169092CE43A9}" type="pres">
      <dgm:prSet presAssocID="{A27F0C29-727E-4BDB-BAC6-B25148D123C2}" presName="ThreeNodes_1" presStyleLbl="node1" presStyleIdx="0" presStyleCnt="3" custScaleY="132002" custLinFactNeighborX="470" custLinFactNeighborY="-6384">
        <dgm:presLayoutVars>
          <dgm:bulletEnabled val="1"/>
        </dgm:presLayoutVars>
      </dgm:prSet>
      <dgm:spPr/>
    </dgm:pt>
    <dgm:pt modelId="{C539BF8F-8D67-473D-A440-6E8B43AEEA92}" type="pres">
      <dgm:prSet presAssocID="{A27F0C29-727E-4BDB-BAC6-B25148D123C2}" presName="ThreeNodes_2" presStyleLbl="node1" presStyleIdx="1" presStyleCnt="3" custLinFactNeighborX="-720" custLinFactNeighborY="9913">
        <dgm:presLayoutVars>
          <dgm:bulletEnabled val="1"/>
        </dgm:presLayoutVars>
      </dgm:prSet>
      <dgm:spPr/>
    </dgm:pt>
    <dgm:pt modelId="{AACC6F17-00FA-4622-BB84-271424B75BD6}" type="pres">
      <dgm:prSet presAssocID="{A27F0C29-727E-4BDB-BAC6-B25148D123C2}" presName="ThreeNodes_3" presStyleLbl="node1" presStyleIdx="2" presStyleCnt="3">
        <dgm:presLayoutVars>
          <dgm:bulletEnabled val="1"/>
        </dgm:presLayoutVars>
      </dgm:prSet>
      <dgm:spPr/>
    </dgm:pt>
    <dgm:pt modelId="{AB19C5C5-F492-433E-8B48-06AE4387FA30}" type="pres">
      <dgm:prSet presAssocID="{A27F0C29-727E-4BDB-BAC6-B25148D123C2}" presName="ThreeConn_1-2" presStyleLbl="fgAccFollowNode1" presStyleIdx="0" presStyleCnt="2">
        <dgm:presLayoutVars>
          <dgm:bulletEnabled val="1"/>
        </dgm:presLayoutVars>
      </dgm:prSet>
      <dgm:spPr/>
    </dgm:pt>
    <dgm:pt modelId="{3D3B2FD9-ACAC-49B1-91B9-DD5C91AEA3C4}" type="pres">
      <dgm:prSet presAssocID="{A27F0C29-727E-4BDB-BAC6-B25148D123C2}" presName="ThreeConn_2-3" presStyleLbl="fgAccFollowNode1" presStyleIdx="1" presStyleCnt="2">
        <dgm:presLayoutVars>
          <dgm:bulletEnabled val="1"/>
        </dgm:presLayoutVars>
      </dgm:prSet>
      <dgm:spPr/>
    </dgm:pt>
    <dgm:pt modelId="{24EC1EFF-039E-4AB3-8A43-9B8C571442E4}" type="pres">
      <dgm:prSet presAssocID="{A27F0C29-727E-4BDB-BAC6-B25148D123C2}" presName="ThreeNodes_1_text" presStyleLbl="node1" presStyleIdx="2" presStyleCnt="3">
        <dgm:presLayoutVars>
          <dgm:bulletEnabled val="1"/>
        </dgm:presLayoutVars>
      </dgm:prSet>
      <dgm:spPr/>
    </dgm:pt>
    <dgm:pt modelId="{90ABE54B-FEE2-49CC-BFA3-B81311276744}" type="pres">
      <dgm:prSet presAssocID="{A27F0C29-727E-4BDB-BAC6-B25148D123C2}" presName="ThreeNodes_2_text" presStyleLbl="node1" presStyleIdx="2" presStyleCnt="3">
        <dgm:presLayoutVars>
          <dgm:bulletEnabled val="1"/>
        </dgm:presLayoutVars>
      </dgm:prSet>
      <dgm:spPr/>
    </dgm:pt>
    <dgm:pt modelId="{B7CE30A9-25D0-49C6-BC4B-CEBE543A3033}" type="pres">
      <dgm:prSet presAssocID="{A27F0C29-727E-4BDB-BAC6-B25148D123C2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18061901-196A-4C17-B3E1-2D5E3BD8264F}" srcId="{A27F0C29-727E-4BDB-BAC6-B25148D123C2}" destId="{545D9CD4-8F0C-4AEE-BAB9-8F1297BAD214}" srcOrd="0" destOrd="0" parTransId="{B572C4B6-E8A6-4C4F-9B9F-9CCF7A675FEB}" sibTransId="{5E83454F-8461-4138-9C8B-1FE7D547355D}"/>
    <dgm:cxn modelId="{2695280F-E5AC-460E-880A-F08DAF61DF28}" srcId="{A27F0C29-727E-4BDB-BAC6-B25148D123C2}" destId="{072DBB56-850F-4D56-BB05-B01519ABE716}" srcOrd="1" destOrd="0" parTransId="{C0724C61-90EA-4C93-98CE-4A89FA75D8FC}" sibTransId="{686C07B4-E8CC-48C3-B57D-C3E06C8955D1}"/>
    <dgm:cxn modelId="{D80D3219-6E8A-410A-A8CF-4C9EA31E5179}" type="presOf" srcId="{5A8F154B-F53F-4AAE-9DE6-0A3E89655EFD}" destId="{B7CE30A9-25D0-49C6-BC4B-CEBE543A3033}" srcOrd="1" destOrd="0" presId="urn:microsoft.com/office/officeart/2005/8/layout/vProcess5"/>
    <dgm:cxn modelId="{345DE040-CC10-40D9-9725-E43BE1EF0805}" type="presOf" srcId="{545D9CD4-8F0C-4AEE-BAB9-8F1297BAD214}" destId="{24EC1EFF-039E-4AB3-8A43-9B8C571442E4}" srcOrd="1" destOrd="0" presId="urn:microsoft.com/office/officeart/2005/8/layout/vProcess5"/>
    <dgm:cxn modelId="{6E2EC743-22CE-4615-832A-52665F6EC316}" srcId="{A27F0C29-727E-4BDB-BAC6-B25148D123C2}" destId="{5A8F154B-F53F-4AAE-9DE6-0A3E89655EFD}" srcOrd="2" destOrd="0" parTransId="{9D67CCD8-AC53-4882-8912-9F1958B29B10}" sibTransId="{4A0BE48F-D8D1-41E2-B275-9C6E7941E9F1}"/>
    <dgm:cxn modelId="{77848775-E4D6-4838-B68F-35BB05A1BA3E}" type="presOf" srcId="{072DBB56-850F-4D56-BB05-B01519ABE716}" destId="{C539BF8F-8D67-473D-A440-6E8B43AEEA92}" srcOrd="0" destOrd="0" presId="urn:microsoft.com/office/officeart/2005/8/layout/vProcess5"/>
    <dgm:cxn modelId="{0654A092-22A0-40E0-BBEE-047FFFFE53A6}" type="presOf" srcId="{545D9CD4-8F0C-4AEE-BAB9-8F1297BAD214}" destId="{FCBC9B84-2F4D-4380-B512-169092CE43A9}" srcOrd="0" destOrd="0" presId="urn:microsoft.com/office/officeart/2005/8/layout/vProcess5"/>
    <dgm:cxn modelId="{46D595A3-DAB9-4ECC-B1DB-4B69BDEB83E3}" type="presOf" srcId="{A27F0C29-727E-4BDB-BAC6-B25148D123C2}" destId="{5B62B3F2-C175-4F4C-8332-6BF336D9BD31}" srcOrd="0" destOrd="0" presId="urn:microsoft.com/office/officeart/2005/8/layout/vProcess5"/>
    <dgm:cxn modelId="{0AD9E6A9-D55B-4D61-A810-0C211BEBC21E}" type="presOf" srcId="{5E83454F-8461-4138-9C8B-1FE7D547355D}" destId="{AB19C5C5-F492-433E-8B48-06AE4387FA30}" srcOrd="0" destOrd="0" presId="urn:microsoft.com/office/officeart/2005/8/layout/vProcess5"/>
    <dgm:cxn modelId="{835190B1-E992-4CA3-8B3F-CA76BB3F33D1}" type="presOf" srcId="{5A8F154B-F53F-4AAE-9DE6-0A3E89655EFD}" destId="{AACC6F17-00FA-4622-BB84-271424B75BD6}" srcOrd="0" destOrd="0" presId="urn:microsoft.com/office/officeart/2005/8/layout/vProcess5"/>
    <dgm:cxn modelId="{CF55BBCD-4F81-4E16-AB9F-3D87458518E1}" type="presOf" srcId="{072DBB56-850F-4D56-BB05-B01519ABE716}" destId="{90ABE54B-FEE2-49CC-BFA3-B81311276744}" srcOrd="1" destOrd="0" presId="urn:microsoft.com/office/officeart/2005/8/layout/vProcess5"/>
    <dgm:cxn modelId="{03070EEB-1904-4E9D-9225-4D0DE0860151}" type="presOf" srcId="{686C07B4-E8CC-48C3-B57D-C3E06C8955D1}" destId="{3D3B2FD9-ACAC-49B1-91B9-DD5C91AEA3C4}" srcOrd="0" destOrd="0" presId="urn:microsoft.com/office/officeart/2005/8/layout/vProcess5"/>
    <dgm:cxn modelId="{76DEF4C5-02D1-4D75-A6DD-AD72BA8D748A}" type="presParOf" srcId="{5B62B3F2-C175-4F4C-8332-6BF336D9BD31}" destId="{AD51AAC2-42AC-413A-A0C8-2435C980017B}" srcOrd="0" destOrd="0" presId="urn:microsoft.com/office/officeart/2005/8/layout/vProcess5"/>
    <dgm:cxn modelId="{2CE4F0EC-56FD-4F7A-8B30-7FAED5ED67D7}" type="presParOf" srcId="{5B62B3F2-C175-4F4C-8332-6BF336D9BD31}" destId="{FCBC9B84-2F4D-4380-B512-169092CE43A9}" srcOrd="1" destOrd="0" presId="urn:microsoft.com/office/officeart/2005/8/layout/vProcess5"/>
    <dgm:cxn modelId="{7F95938C-F7DB-4E42-BBF6-AD759B35C84F}" type="presParOf" srcId="{5B62B3F2-C175-4F4C-8332-6BF336D9BD31}" destId="{C539BF8F-8D67-473D-A440-6E8B43AEEA92}" srcOrd="2" destOrd="0" presId="urn:microsoft.com/office/officeart/2005/8/layout/vProcess5"/>
    <dgm:cxn modelId="{954CA7EF-3F5E-4204-9A5B-7FB7CBB10BDB}" type="presParOf" srcId="{5B62B3F2-C175-4F4C-8332-6BF336D9BD31}" destId="{AACC6F17-00FA-4622-BB84-271424B75BD6}" srcOrd="3" destOrd="0" presId="urn:microsoft.com/office/officeart/2005/8/layout/vProcess5"/>
    <dgm:cxn modelId="{C8B18167-8F9B-404C-9845-58F4986E46DC}" type="presParOf" srcId="{5B62B3F2-C175-4F4C-8332-6BF336D9BD31}" destId="{AB19C5C5-F492-433E-8B48-06AE4387FA30}" srcOrd="4" destOrd="0" presId="urn:microsoft.com/office/officeart/2005/8/layout/vProcess5"/>
    <dgm:cxn modelId="{CCCF1ADA-3654-48C0-8421-9395D9FCAF40}" type="presParOf" srcId="{5B62B3F2-C175-4F4C-8332-6BF336D9BD31}" destId="{3D3B2FD9-ACAC-49B1-91B9-DD5C91AEA3C4}" srcOrd="5" destOrd="0" presId="urn:microsoft.com/office/officeart/2005/8/layout/vProcess5"/>
    <dgm:cxn modelId="{151349DD-0BFD-41CE-9670-B2E4E4743392}" type="presParOf" srcId="{5B62B3F2-C175-4F4C-8332-6BF336D9BD31}" destId="{24EC1EFF-039E-4AB3-8A43-9B8C571442E4}" srcOrd="6" destOrd="0" presId="urn:microsoft.com/office/officeart/2005/8/layout/vProcess5"/>
    <dgm:cxn modelId="{972CAF08-5733-4E96-8ED0-01283B2020D9}" type="presParOf" srcId="{5B62B3F2-C175-4F4C-8332-6BF336D9BD31}" destId="{90ABE54B-FEE2-49CC-BFA3-B81311276744}" srcOrd="7" destOrd="0" presId="urn:microsoft.com/office/officeart/2005/8/layout/vProcess5"/>
    <dgm:cxn modelId="{7698E949-81EE-459B-B99A-5FAE5C35C301}" type="presParOf" srcId="{5B62B3F2-C175-4F4C-8332-6BF336D9BD31}" destId="{B7CE30A9-25D0-49C6-BC4B-CEBE543A303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24366C-96BA-420A-99E2-C17ED15888AF}">
      <dsp:nvSpPr>
        <dsp:cNvPr id="0" name=""/>
        <dsp:cNvSpPr/>
      </dsp:nvSpPr>
      <dsp:spPr>
        <a:xfrm>
          <a:off x="1620107" y="225425"/>
          <a:ext cx="3941560" cy="236493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Montserrat" panose="00000500000000000000" pitchFamily="2" charset="0"/>
            </a:rPr>
            <a:t>La Ventanilla Integral de Trámites Ambientales, </a:t>
          </a:r>
          <a:r>
            <a:rPr lang="es-MX" sz="1600" kern="1200" dirty="0">
              <a:latin typeface="Montserrat" panose="00000500000000000000" pitchFamily="2" charset="0"/>
            </a:rPr>
            <a:t>es un sistema centralizado de cobertura nacional que direcciona y gestiona trámites ambientales en línea.</a:t>
          </a:r>
          <a:endParaRPr lang="es-CO" sz="1600" kern="1200" dirty="0"/>
        </a:p>
      </dsp:txBody>
      <dsp:txXfrm>
        <a:off x="1620107" y="225425"/>
        <a:ext cx="3941560" cy="2364936"/>
      </dsp:txXfrm>
    </dsp:sp>
    <dsp:sp modelId="{04252C99-8048-424E-81DC-CF3D9FA941CD}">
      <dsp:nvSpPr>
        <dsp:cNvPr id="0" name=""/>
        <dsp:cNvSpPr/>
      </dsp:nvSpPr>
      <dsp:spPr>
        <a:xfrm>
          <a:off x="1620107" y="2759659"/>
          <a:ext cx="3941560" cy="236493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b="0" i="0" kern="1200" dirty="0"/>
            <a:t>Tiene su origen en la Estrategia de Gobierno Digital del Estado colombiano, que busca contribuir a la construcción de Estado más eficiente, transparente y participativo, que preste mejores servicios a los ciudadanos y empresas a través del aprovechamiento de las Tecnologías de la Información y las Comunicaciones, así como en la Ley 962 de 2005 y el Decreto 1151 de 2008.</a:t>
          </a:r>
          <a:endParaRPr lang="es-CO" sz="1600" kern="1200" dirty="0"/>
        </a:p>
      </dsp:txBody>
      <dsp:txXfrm>
        <a:off x="1620107" y="2759659"/>
        <a:ext cx="3941560" cy="23649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BC9B84-2F4D-4380-B512-169092CE43A9}">
      <dsp:nvSpPr>
        <dsp:cNvPr id="0" name=""/>
        <dsp:cNvSpPr/>
      </dsp:nvSpPr>
      <dsp:spPr>
        <a:xfrm>
          <a:off x="31487" y="-100859"/>
          <a:ext cx="6699383" cy="16640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kern="1200" dirty="0"/>
            <a:t>Es una pieza de educación ambiental con la cual se pueden sellar las visitas a los lugares de muchas áreas protegidas en el país. En ellas, colombianos y extranjeros tendrán la oportunidad de disfrutar de todos los servicios que ofrece el patrimonio inmaterial de los colombianos y estar en contacto con la naturaleza.</a:t>
          </a:r>
          <a:endParaRPr lang="es-CO" sz="1800" kern="1200" dirty="0"/>
        </a:p>
      </dsp:txBody>
      <dsp:txXfrm>
        <a:off x="80227" y="-52119"/>
        <a:ext cx="5315400" cy="1566616"/>
      </dsp:txXfrm>
    </dsp:sp>
    <dsp:sp modelId="{C539BF8F-8D67-473D-A440-6E8B43AEEA92}">
      <dsp:nvSpPr>
        <dsp:cNvPr id="0" name=""/>
        <dsp:cNvSpPr/>
      </dsp:nvSpPr>
      <dsp:spPr>
        <a:xfrm>
          <a:off x="542886" y="1696598"/>
          <a:ext cx="6699383" cy="126066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0" i="0" kern="1200" dirty="0"/>
            <a:t>El pasaporte por sí solo no es válido para ingresar a las áreas protegidas, sin embargo cuenta con espacios para la imposición de sellos en cada área protegida, como registro de la visita allí. </a:t>
          </a:r>
          <a:endParaRPr lang="es-CO" sz="1700" kern="1200" dirty="0"/>
        </a:p>
      </dsp:txBody>
      <dsp:txXfrm>
        <a:off x="579809" y="1733521"/>
        <a:ext cx="5214986" cy="1186814"/>
      </dsp:txXfrm>
    </dsp:sp>
    <dsp:sp modelId="{AACC6F17-00FA-4622-BB84-271424B75BD6}">
      <dsp:nvSpPr>
        <dsp:cNvPr id="0" name=""/>
        <dsp:cNvSpPr/>
      </dsp:nvSpPr>
      <dsp:spPr>
        <a:xfrm>
          <a:off x="1182244" y="3042399"/>
          <a:ext cx="6699383" cy="126066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b="0" i="0" kern="1200" dirty="0"/>
            <a:t>Se pueden adquirir por un valor de $11.000</a:t>
          </a:r>
          <a:endParaRPr lang="es-CO" sz="1700" kern="1200" dirty="0"/>
        </a:p>
      </dsp:txBody>
      <dsp:txXfrm>
        <a:off x="1219167" y="3079322"/>
        <a:ext cx="5214986" cy="1186814"/>
      </dsp:txXfrm>
    </dsp:sp>
    <dsp:sp modelId="{AB19C5C5-F492-433E-8B48-06AE4387FA30}">
      <dsp:nvSpPr>
        <dsp:cNvPr id="0" name=""/>
        <dsp:cNvSpPr/>
      </dsp:nvSpPr>
      <dsp:spPr>
        <a:xfrm>
          <a:off x="5879954" y="1056859"/>
          <a:ext cx="819429" cy="819429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3600" kern="1200"/>
        </a:p>
      </dsp:txBody>
      <dsp:txXfrm>
        <a:off x="6064326" y="1056859"/>
        <a:ext cx="450685" cy="616620"/>
      </dsp:txXfrm>
    </dsp:sp>
    <dsp:sp modelId="{3D3B2FD9-ACAC-49B1-91B9-DD5C91AEA3C4}">
      <dsp:nvSpPr>
        <dsp:cNvPr id="0" name=""/>
        <dsp:cNvSpPr/>
      </dsp:nvSpPr>
      <dsp:spPr>
        <a:xfrm>
          <a:off x="6471076" y="2519225"/>
          <a:ext cx="819429" cy="81942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3600" kern="1200"/>
        </a:p>
      </dsp:txBody>
      <dsp:txXfrm>
        <a:off x="6655448" y="2519225"/>
        <a:ext cx="450685" cy="6166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16T23:42:14.3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16T23:42:26.87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195 109 24575,'917'0'0,"-895"1"0,-1 2 0,0 0 0,0 2 0,0 0 0,20 8 0,-15-4 0,1-1 0,35 4 0,255 13 0,-289-24 0,-20 0 0,-1-1 0,1 0 0,-1 0 0,1 0 0,-1-1 0,1 0 0,-1 0 0,1 0 0,-1-1 0,0-1 0,8-3 0,-14 6 0,-1 0 0,1 0 0,0-1 0,-1 1 0,1-1 0,-1 1 0,1 0 0,0-1 0,-1 1 0,1-1 0,-1 0 0,0 1 0,1-1 0,-1 1 0,1-1 0,-1 0 0,0 1 0,1-1 0,-1 0 0,0 1 0,0-1 0,0 0 0,0 1 0,1-1 0,-1 0 0,0 1 0,0-1 0,0 0 0,0 0 0,-1 0 0,1-1 0,-1 1 0,0 0 0,0-1 0,0 1 0,0 0 0,0 0 0,0 0 0,0 0 0,-1 0 0,1 0 0,0 0 0,-1 1 0,-1-2 0,-4-1 0,1 0 0,-1 0 0,0 1 0,0 0 0,-9-1 0,-63-2 0,-81 7 0,42 0 0,70-2 0,-84-12 0,-43-13 0,-179-16 0,184 12 0,120 20 0,0 3 0,-1 3 0,-77 3 0,57 0 0,48 2 0,-1 0 0,-30 8 0,10-2 0,43-8 0,-1 1 0,0-1 0,0 0 0,1 1 0,-1-1 0,0 1 0,1-1 0,-1 1 0,1 0 0,-1 0 0,1 0 0,-1 0 0,-2 2 0,4-2 0,-1-1 0,1 1 0,0-1 0,0 1 0,-1-1 0,1 1 0,0-1 0,0 1 0,-1 0 0,1-1 0,0 1 0,0-1 0,0 1 0,0 0 0,0-1 0,0 1 0,0 0 0,0-1 0,0 1 0,1-1 0,-1 1 0,0 0 0,0-1 0,0 1 0,1 0 0,1 2 0,-1-1 0,1 0 0,0 0 0,0 0 0,0 0 0,0 0 0,1 0 0,-1 0 0,0-1 0,1 1 0,-1-1 0,1 0 0,-1 1 0,1-1 0,3 0 0,6 2 0,0 0 0,1-1 0,-1 0 0,1-1 0,-1-1 0,1 0 0,-1-1 0,25-4 0,2-4 0,55-21 0,-58 17 0,66-13 0,-59 21 0,1 2 0,70 5 0,-25 0 0,-50-2 0,5-1 0,0 2 0,80 13 0,-87-9 0,1-2 0,0-1 0,54-4 0,56 3 0,-79 8 0,-43-4 0,46 2 0,-12-8 0,46 1 0,-105 0 0,1 1 0,0-1 0,0 0 0,0 0 0,0 1 0,0-1 0,-1 1 0,1 0 0,0 0 0,0-1 0,-1 1 0,3 2 0,-3-3 0,-1 1 0,1 0 0,-1-1 0,1 1 0,-1-1 0,0 1 0,1-1 0,-1 1 0,0 0 0,1-1 0,-1 1 0,0 0 0,0-1 0,1 1 0,-1 0 0,0-1 0,0 1 0,0 0 0,0 0 0,0-1 0,0 1 0,-1 1 0,1 0 0,-1 1 0,0-1 0,-1 0 0,1 0 0,0 0 0,-1 0 0,1 0 0,-1 0 0,0 0 0,1 0 0,-1-1 0,0 1 0,0-1 0,0 1 0,0-1 0,0 0 0,-4 2 0,-45 20 0,-103 32 0,140-52 0,1 0 0,-1-1 0,1 0 0,-1-2 0,0 1 0,1-1 0,-1-1 0,0-1 0,1 0 0,-1 0 0,1-2 0,0 1 0,-20-10 0,12 7 0,0 0 0,-38-6 0,-14-3 0,-12-5 0,0 3 0,-118-7 0,117 21 0,52 3 0,-1-2 0,-36-6 0,40 3 0,-1 2 0,1 1 0,-1 1 0,1 2 0,-1 1 0,1 1 0,-40 10 0,68-12 0,1-1 0,0 1 0,0-1 0,0 1 0,0 0 0,0 0 0,0 0 0,0 0 0,1 0 0,-1 0 0,0 1 0,0-1 0,1 0 0,-1 1 0,1 0 0,-1-1 0,1 1 0,0 0 0,0-1 0,0 1 0,0 0 0,0 0 0,0 0 0,0 0 0,0 0 0,1 0 0,-1 0 0,1 1 0,0-1 0,-1 0 0,1 3 0,1-2 0,-1-1 0,0 1 0,1-1 0,0 0 0,-1 1 0,1-1 0,0 1 0,0-1 0,1 0 0,-1 0 0,0 0 0,1 0 0,-1 0 0,1 0 0,0 0 0,-1 0 0,1 0 0,0-1 0,0 1 0,0-1 0,0 1 0,1-1 0,-1 0 0,0 0 0,1 0 0,3 1 0,12 2 0,-1-1 0,0 0 0,1-1 0,-1-1 0,1-1 0,-1-1 0,21-2 0,122-30 0,-146 29 0,21-2 0,0 2 0,1 1 0,-1 2 0,50 4 0,1-1 0,664-2 0,-747 0 0,33-2 0,-35 2 0,0 0 0,0 0 0,-1 0 0,1 0 0,0 0 0,0 0 0,0-1 0,0 1 0,0 0 0,0-1 0,-1 1 0,1 0 0,0-1 0,0 1 0,0-1 0,-1 1 0,1-1 0,0 1 0,-1-1 0,1 0 0,0 1 0,-1-1 0,1 0 0,-1 0 0,1 1 0,-1-1 0,1 0 0,-1 0 0,0 0 0,1 0 0,-1 1 0,0-1 0,0-1 0,0 0 0,-1 1 0,0 0 0,1 0 0,-1 0 0,0 0 0,0 0 0,0 0 0,0 0 0,0 0 0,0 0 0,0 0 0,0 0 0,-1 0 0,1 1 0,0-1 0,0 1 0,-1-1 0,-1 0 0,-29-9 0,29 9 0,-34-6 0,1 2 0,-1 1 0,0 2 0,-70 5 0,18-1 0,-956-2 0,1034 0 0,-1 0 0,1 1 0,-1 0 0,1 0 0,0 2 0,0-1 0,-1 1 0,2 1 0,-20 8 0,26-4 0,12-5 0,16-3 0,50-9 0,133 1 0,-170 6 0,43-6 0,16-2 0,1 0 0,-74 6 0,1 1 0,-1 1 0,0 1 0,1 1 0,41 6 0,-18 1 0,0-2 0,1-3 0,56-4 0,71 4 0,-159 0 0,1 2 0,-1 0 0,24 9 0,16 4 0,-54-17 0,0 0 0,0 1 0,0-1 0,0 1 0,0 0 0,0-1 0,0 1 0,0 0 0,0 0 0,0 1 0,0-1 0,-1 0 0,1 0 0,-1 1 0,1-1 0,-1 1 0,1-1 0,0 3 0,-1-3 0,-1 1 0,1-1 0,-1 1 0,0-1 0,1 0 0,-1 1 0,0-1 0,0 1 0,0-1 0,0 1 0,0-1 0,-1 0 0,1 1 0,0-1 0,-1 1 0,1-1 0,-1 0 0,1 1 0,-2 1 0,-2 3 0,1-1 0,-1 0 0,0-1 0,0 1 0,-1-1 0,1 0 0,-1 0 0,0 0 0,0 0 0,-9 4 0,2-3 0,0 0 0,0-1 0,0-1 0,-1 0 0,1-1 0,-1 0 0,-13 0 0,-95-4 0,50 0 0,55 0 0,1 0 0,1-1 0,-1 0 0,0-1 0,1-1 0,-1 0 0,1-1 0,-13-7 0,-51-19 0,-66-4 0,113 26 0,-1 2 0,-1 1 0,0 2 0,1 1 0,-2 2 0,-44 2 0,-142-11 0,202 9 0,-8-2 0,0 2 0,-38 2 0,57 0 0,-1 1 0,1 0 0,-1 1 0,1 0 0,-1 0 0,1 0 0,0 1 0,0 0 0,0 1 0,0-1 0,1 1 0,-12 9 0,18-13 0,0 1 0,-1-1 0,1 0 0,-1 0 0,1 0 0,0 1 0,-1-1 0,1 0 0,0 1 0,-1-1 0,1 0 0,0 1 0,-1-1 0,1 0 0,0 1 0,0-1 0,0 1 0,-1-1 0,1 0 0,0 1 0,0-1 0,0 1 0,0-1 0,0 1 0,0-1 0,0 0 0,0 1 0,0-1 0,0 1 0,0-1 0,0 1 0,0-1 0,0 1 0,0-1 0,0 0 0,0 1 0,0-1 0,1 1 0,-1-1 0,0 1 0,0-1 0,1 0 0,-1 1 0,0-1 0,1 0 0,-1 1 0,0-1 0,1 0 0,-1 0 0,0 1 0,1-1 0,-1 0 0,0 0 0,1 1 0,-1-1 0,1 0 0,-1 0 0,1 0 0,-1 0 0,1 0 0,-1 0 0,0 0 0,1 0 0,-1 0 0,1 0 0,-1 0 0,1 0 0,0 0 0,39 3 0,-36-3 0,39-1 0,0-2 0,76-17 0,-30 5 0,-37 6 0,-14 3 0,0 1 0,40 0 0,-18 7 0,68 12 0,48 4 0,-148-14 0,1 2 0,52 17 0,-67-18 0,1-2 0,0 0 0,0 0 0,25 0 0,-16-1 0,-22-2 0,-1 0 0,0 0 0,1 0 0,-1 0 0,0 0 0,0 1 0,1-1 0,-1 0 0,0 1 0,0-1 0,0 1 0,1-1 0,-1 1 0,0-1 0,0 1 0,0 0 0,0 0 0,0-1 0,0 1 0,0 0 0,0 0 0,0 0 0,-1 0 0,1 0 0,0 0 0,0 2 0,-1-2 0,0 0 0,0 0 0,-1 0 0,1 0 0,-1 0 0,1 0 0,-1 0 0,1 0 0,-1 0 0,1 0 0,-1 0 0,0-1 0,1 1 0,-1 0 0,0 0 0,0-1 0,0 1 0,0-1 0,0 1 0,1-1 0,-1 1 0,0-1 0,0 1 0,0-1 0,0 0 0,0 1 0,-1-1 0,1 0 0,0 0 0,0 0 0,0 0 0,-1 0 0,-35 4 0,0-2 0,-1-1 0,1-2 0,-68-11 0,-64-1 0,155 13 0,-14 1 0,1-1 0,-1-2 0,-49-9 0,-26-11 0,66 16 0,1 2 0,-1 2 0,0 1 0,-59 7 0,93-6 11,-1 1 0,1 0 0,0 0 0,0 0 0,-1 0 0,1 0-1,0 1 1,0-1 0,0 1 0,-4 3 0,7-4-18,-1-1 0,1 0 0,-1 0 0,1 1 0,0-1 0,-1 1 0,1-1 1,0 0-1,0 1 0,-1-1 0,1 0 0,0 1 0,0-1 0,0 1 0,-1-1 0,1 1 0,0-1 0,0 1 0,0-1 0,0 1 0,0-1 0,0 0 1,0 1-1,0-1 0,0 1 0,0-1 0,0 1 0,0 0 0,1 0-69,0 0 1,0 0-1,0-1 1,0 1-1,0 0 1,0 0-1,0-1 1,0 1-1,0-1 1,0 1-1,0-1 1,0 1-1,1-1 1,-1 1-1,0-1 0,2 0 1,13 3-6751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16T23:42:38.20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1 100 24575,'563'0'0,"-534"2"0,-1 1 0,0 2 0,0 0 0,35 12 0,-36-8 0,1-2 0,0-1 0,0-2 0,39 3 0,172-9 0,-239 2 0,0 0 0,0 0 0,0 0 0,0 0 0,0 0 0,0 0 0,0 0 0,0 0 0,0 0 0,-1 0 0,1 0 0,0 0 0,0 0 0,0 0 0,0 0 0,0-1 0,0 1 0,0 0 0,0 0 0,0 0 0,0 0 0,0 0 0,0 0 0,0 0 0,0 0 0,0 0 0,0 0 0,0 0 0,0 0 0,0 0 0,0 0 0,0-1 0,0 1 0,0 0 0,0 0 0,0 0 0,0 0 0,0 0 0,0 0 0,-13-5 0,-18-4 0,3 1 0,0 2 0,0 1 0,-1 1 0,-33 1 0,18 4 0,-1 0 0,0-2 0,-1-1 0,-45-9 0,32 0 0,-1 2 0,-113-1 0,150 9 0,-1-1 0,-24-5 0,23 2 0,-42-1 0,24 5 0,3 0 0,-42 5 0,73-1 0,17 2 0,20 2 0,35 2 0,-15-1 0,61 1 0,1 2 0,-72-6 0,40 1 0,-21-5 0,102-4 0,-120-2 0,-1-1 0,54-18 0,-80 20 0,0-1 0,-1 0 0,21-13 0,-25 12 0,1 2 0,0-1 0,0 1 0,0 0 0,0 1 0,1 0 0,-1 0 0,1 1 0,14-2 0,17-3 0,-34 5 0,0 0 0,0 1 0,0-1 0,1 2 0,-1-1 0,0 1 0,0 0 0,0 0 0,9 1 0,-17 1 0,0 0 0,0-1 0,0 1 0,0-1 0,0 0 0,0 0 0,0 0 0,-1 0 0,-3 1 0,6-1 0,-12 3 0,-33 15 0,-63 17 0,53-14 0,47-18 0,-1 0 0,1 0 0,-1-1 0,0 0 0,0-1 0,-16 3 0,1-5 0,-1-1 0,1-1 0,0-2 0,-45-11 0,40 8 0,0 1 0,-55-3 0,-15-2 0,66 7 0,-38-2 0,48 7 0,1 2 0,-30 6 0,25-4 0,-37 2 0,56-6 0,1-1 0,-1 0 0,1-1 0,0 0 0,-1 0 0,1-1 0,0 0 0,0 0 0,-12-5 0,18 7 0,1 0 0,0 0 0,0 0 0,0 0 0,0 0 0,0-1 0,0 1 0,0 0 0,0 0 0,0 0 0,0 0 0,0 0 0,-1 0 0,1 0 0,0 0 0,0 0 0,0 0 0,0 0 0,0 0 0,0 0 0,0 0 0,0 0 0,0 0 0,0 0 0,0 0 0,0 0 0,0-1 0,0 1 0,0 0 0,0 0 0,0 0 0,-1 0 0,1 0 0,0 0 0,0 0 0,0 0 0,0 0 0,0 0 0,0-1 0,0 1 0,0 0 0,0 0 0,1 0 0,-1 0 0,0 0 0,0 0 0,0 0 0,0 0 0,0 0 0,0 0 0,0 0 0,0-1 0,0 1 0,0 0 0,0 0 0,0 0 0,0 0 0,0 0 0,0 0 0,0 0 0,0 0 0,0 0 0,1 0 0,-1 0 0,0 0 0,10-3 0,12 0 0,147 3 0,-138 1 0,-1 2 0,1 2 0,43 11 0,-36-8 0,1-1 0,0-3 0,-1-1 0,1-2 0,52-4 0,5 0 0,-34 3-1365,-44 0-5461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16T23:42:45.5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1 126 24575,'88'2'0,"-41"0"0,0-2 0,67-8 0,-41-10 0,-53 12 0,0 1 0,0 1 0,24-2 0,60-4 0,49-1 0,242 12 0,-389-1 0,0 1 0,-1 0 0,1 0 0,0 0 0,8 4 0,-14-5 0,1 0 0,0 1 0,-1-1 0,1 0 0,0 1 0,-1-1 0,1 0 0,0 1 0,-1-1 0,1 1 0,-1-1 0,1 1 0,-1-1 0,1 1 0,-1 0 0,1-1 0,-1 1 0,0 0 0,1-1 0,-1 2 0,0-1 0,0 0 0,0 0 0,-1-1 0,1 1 0,0 0 0,-1 0 0,1 0 0,-1-1 0,1 1 0,-1 0 0,1-1 0,-1 1 0,1 0 0,-1-1 0,0 1 0,0-1 0,1 1 0,-1-1 0,0 1 0,0-1 0,1 0 0,-1 1 0,-1-1 0,-11 6 0,1-1 0,-1 0 0,-1-1 0,1-1 0,0 0 0,-1-1 0,-18 1 0,-103-4 0,59-1 0,-443 2 0,505-1 0,0-1 0,0 0 0,0-1 0,1-1 0,-1 0 0,1-1 0,-15-7 0,9 4 0,0 0 0,-30-6 0,37 11 0,2 2 0,0-1 0,0 0 0,1-1 0,-1 0 0,0-1 0,-11-6 0,21 10 0,0 0 0,-1 0 0,1 0 0,0 0 0,0 0 0,0 0 0,0 0 0,0 0 0,-1 0 0,1 0 0,0-1 0,0 1 0,0 0 0,0 0 0,0 0 0,0 0 0,-1 0 0,1 0 0,0-1 0,0 1 0,0 0 0,0 0 0,0 0 0,0 0 0,0 0 0,0-1 0,0 1 0,0 0 0,0 0 0,0 0 0,0 0 0,0-1 0,0 1 0,0 0 0,0 0 0,0 0 0,0 0 0,0-1 0,0 1 0,0 0 0,0 0 0,0 0 0,0 0 0,0-1 0,0 1 0,0 0 0,1 0 0,-1 0 0,0 0 0,0 0 0,0 0 0,0 0 0,0-1 0,0 1 0,1 0 0,-1 0 0,15-4 0,18 0 0,475 6 0,-494-2 0,-1 2 0,0 0 0,15 4 0,33 4 0,37 0 0,-59-4 0,49 0 0,5-8 0,106 4 0,-198-3 0,0 1 0,0 0 0,1 0 0,-1 0 0,0 0 0,0 1 0,0-1 0,1 0 0,-1 0 0,0 1 0,0-1 0,0 1 0,0-1 0,0 1 0,0-1 0,0 1 0,0 0 0,0-1 0,0 1 0,0 0 0,0 0 0,0 0 0,0 0 0,-1 0 0,1 0 0,0 0 0,-1 0 0,1 0 0,-1 0 0,1 0 0,-1 0 0,1 0 0,-1 0 0,0 1 0,0-1 0,1 2 0,-2-1 0,1-1 0,-1 1 0,1 0 0,-1-1 0,0 1 0,0-1 0,0 1 0,0-1 0,0 1 0,0-1 0,0 1 0,0-1 0,0 0 0,-1 0 0,1 0 0,-1 0 0,1 0 0,-1 0 0,1 0 0,-1 0 0,1 0 0,-1-1 0,0 1 0,-2 0 0,-29 7 0,1-1 0,0-2 0,-42 1 0,-100-5 0,79-2 0,70-1 0,1 0 0,-25-6 0,-7-1 0,12 3 0,0-2 0,1-2 0,0-2 0,-46-19 0,70 25 0,0 1 0,-1 0 0,0 2 0,-37-2 0,-28-5 0,63 6 0,-38-12 0,67 13 0,8 2 0,69 11 0,-48-5 0,43 2 0,-1-8 0,-35 0 0,1 1 0,-1 2 0,45 9 0,200 52 0,-279-61 0,0 0 0,0 0 0,0-1 0,0-1 0,0 1 0,1-2 0,-1 1 0,0-1 0,0 0 0,0-1 0,0 0 0,0-1 0,0 0 0,0 0 0,-1-1 0,0 0 0,1 0 0,9-8 0,-3 3-1365,-1 1-5461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16T23:42:51.24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24575,'125'11'0,"-84"-6"0,45 0 0,578-5 0,-658 0-170,1 0-1,0 0 0,-1 1 1,1 0-1,0 0 0,-1 1 1,12 4-1,0 3-6655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16T23:42:57.3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22 24575,'40'1'0,"-9"-1"0,0 0 0,0-2 0,54-9 0,-66 7 0,0 2 0,1 1 0,-1 0 0,1 1 0,0 1 0,-1 1 0,20 4 0,31 3 0,135-6 0,-187 0 0,1 1 0,-1 1 0,28 10 0,-12-3 0,-86-9 0,-41-2 0,-87-4 0,124-7 0,40 6 0,1 2 0,-23-3 0,-87 6-1365,107-1-5461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16T23:47:30.14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1 126 24575,'88'2'0,"-41"0"0,0-2 0,67-8 0,-41-10 0,-53 12 0,0 1 0,0 1 0,24-2 0,60-4 0,49-1 0,242 12 0,-389-1 0,0 1 0,-1 0 0,1 0 0,0 0 0,8 4 0,-14-5 0,1 0 0,0 1 0,-1-1 0,1 0 0,0 1 0,-1-1 0,1 0 0,0 1 0,-1-1 0,1 1 0,-1-1 0,1 1 0,-1-1 0,1 1 0,-1 0 0,1-1 0,-1 1 0,0 0 0,1-1 0,-1 2 0,0-1 0,0 0 0,0 0 0,-1-1 0,1 1 0,0 0 0,-1 0 0,1 0 0,-1-1 0,1 1 0,-1 0 0,1-1 0,-1 1 0,1 0 0,-1-1 0,0 1 0,0-1 0,1 1 0,-1-1 0,0 1 0,0-1 0,1 0 0,-1 1 0,-1-1 0,-11 6 0,1-1 0,-1 0 0,-1-1 0,1-1 0,0 0 0,-1-1 0,-18 1 0,-103-4 0,59-1 0,-443 2 0,505-1 0,0-1 0,0 0 0,0-1 0,1-1 0,-1 0 0,1-1 0,-15-7 0,9 4 0,0 0 0,-30-6 0,37 11 0,2 2 0,0-1 0,0 0 0,1-1 0,-1 0 0,0-1 0,-11-6 0,21 10 0,0 0 0,-1 0 0,1 0 0,0 0 0,0 0 0,0 0 0,0 0 0,0 0 0,-1 0 0,1 0 0,0-1 0,0 1 0,0 0 0,0 0 0,0 0 0,0 0 0,-1 0 0,1 0 0,0-1 0,0 1 0,0 0 0,0 0 0,0 0 0,0 0 0,0 0 0,0-1 0,0 1 0,0 0 0,0 0 0,0 0 0,0 0 0,0-1 0,0 1 0,0 0 0,0 0 0,0 0 0,0 0 0,0-1 0,0 1 0,0 0 0,0 0 0,0 0 0,0 0 0,0-1 0,0 1 0,0 0 0,1 0 0,-1 0 0,0 0 0,0 0 0,0 0 0,0 0 0,0-1 0,0 1 0,1 0 0,-1 0 0,15-4 0,18 0 0,475 6 0,-494-2 0,-1 2 0,0 0 0,15 4 0,33 4 0,37 0 0,-59-4 0,49 0 0,5-8 0,106 4 0,-198-3 0,0 1 0,0 0 0,1 0 0,-1 0 0,0 0 0,0 1 0,0-1 0,1 0 0,-1 0 0,0 1 0,0-1 0,0 1 0,0-1 0,0 1 0,0-1 0,0 1 0,0 0 0,0-1 0,0 1 0,0 0 0,0 0 0,0 0 0,0 0 0,-1 0 0,1 0 0,0 0 0,-1 0 0,1 0 0,-1 0 0,1 0 0,-1 0 0,1 0 0,-1 0 0,0 1 0,0-1 0,1 2 0,-2-1 0,1-1 0,-1 1 0,1 0 0,-1-1 0,0 1 0,0-1 0,0 1 0,0-1 0,0 1 0,0-1 0,0 1 0,0-1 0,0 0 0,-1 0 0,1 0 0,-1 0 0,1 0 0,-1 0 0,1 0 0,-1 0 0,1 0 0,-1-1 0,0 1 0,-2 0 0,-29 7 0,1-1 0,0-2 0,-42 1 0,-100-5 0,79-2 0,70-1 0,1 0 0,-25-6 0,-7-1 0,12 3 0,0-2 0,1-2 0,0-2 0,-46-19 0,70 25 0,0 1 0,-1 0 0,0 2 0,-37-2 0,-28-5 0,63 6 0,-38-12 0,67 13 0,8 2 0,69 11 0,-48-5 0,43 2 0,-1-8 0,-35 0 0,1 1 0,-1 2 0,45 9 0,200 52 0,-279-61 0,0 0 0,0 0 0,0-1 0,0-1 0,0 1 0,1-2 0,-1 1 0,0-1 0,0 0 0,0-1 0,0 0 0,0-1 0,0 0 0,0 0 0,-1-1 0,0 0 0,1 0 0,9-8 0,-3 3-1365,-1 1-5461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3-16T23:58:30.4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1 126 24575,'88'2'0,"-41"0"0,0-2 0,67-8 0,-41-10 0,-53 12 0,0 1 0,0 1 0,24-2 0,60-4 0,49-1 0,242 12 0,-389-1 0,0 1 0,-1 0 0,1 0 0,0 0 0,8 4 0,-14-5 0,1 0 0,0 1 0,-1-1 0,1 0 0,0 1 0,-1-1 0,1 0 0,0 1 0,-1-1 0,1 1 0,-1-1 0,1 1 0,-1-1 0,1 1 0,-1 0 0,1-1 0,-1 1 0,0 0 0,1-1 0,-1 2 0,0-1 0,0 0 0,0 0 0,-1-1 0,1 1 0,0 0 0,-1 0 0,1 0 0,-1-1 0,1 1 0,-1 0 0,1-1 0,-1 1 0,1 0 0,-1-1 0,0 1 0,0-1 0,1 1 0,-1-1 0,0 1 0,0-1 0,1 0 0,-1 1 0,-1-1 0,-11 6 0,1-1 0,-1 0 0,-1-1 0,1-1 0,0 0 0,-1-1 0,-18 1 0,-103-4 0,59-1 0,-443 2 0,505-1 0,0-1 0,0 0 0,0-1 0,1-1 0,-1 0 0,1-1 0,-15-7 0,9 4 0,0 0 0,-30-6 0,37 11 0,2 2 0,0-1 0,0 0 0,1-1 0,-1 0 0,0-1 0,-11-6 0,21 10 0,0 0 0,-1 0 0,1 0 0,0 0 0,0 0 0,0 0 0,0 0 0,0 0 0,-1 0 0,1 0 0,0-1 0,0 1 0,0 0 0,0 0 0,0 0 0,0 0 0,-1 0 0,1 0 0,0-1 0,0 1 0,0 0 0,0 0 0,0 0 0,0 0 0,0 0 0,0-1 0,0 1 0,0 0 0,0 0 0,0 0 0,0 0 0,0-1 0,0 1 0,0 0 0,0 0 0,0 0 0,0 0 0,0-1 0,0 1 0,0 0 0,0 0 0,0 0 0,0 0 0,0-1 0,0 1 0,0 0 0,1 0 0,-1 0 0,0 0 0,0 0 0,0 0 0,0 0 0,0-1 0,0 1 0,1 0 0,-1 0 0,15-4 0,18 0 0,475 6 0,-494-2 0,-1 2 0,0 0 0,15 4 0,33 4 0,37 0 0,-59-4 0,49 0 0,5-8 0,106 4 0,-198-3 0,0 1 0,0 0 0,1 0 0,-1 0 0,0 0 0,0 1 0,0-1 0,1 0 0,-1 0 0,0 1 0,0-1 0,0 1 0,0-1 0,0 1 0,0-1 0,0 1 0,0 0 0,0-1 0,0 1 0,0 0 0,0 0 0,0 0 0,0 0 0,-1 0 0,1 0 0,0 0 0,-1 0 0,1 0 0,-1 0 0,1 0 0,-1 0 0,1 0 0,-1 0 0,0 1 0,0-1 0,1 2 0,-2-1 0,1-1 0,-1 1 0,1 0 0,-1-1 0,0 1 0,0-1 0,0 1 0,0-1 0,0 1 0,0-1 0,0 1 0,0-1 0,0 0 0,-1 0 0,1 0 0,-1 0 0,1 0 0,-1 0 0,1 0 0,-1 0 0,1 0 0,-1-1 0,0 1 0,-2 0 0,-29 7 0,1-1 0,0-2 0,-42 1 0,-100-5 0,79-2 0,70-1 0,1 0 0,-25-6 0,-7-1 0,12 3 0,0-2 0,1-2 0,0-2 0,-46-19 0,70 25 0,0 1 0,-1 0 0,0 2 0,-37-2 0,-28-5 0,63 6 0,-38-12 0,67 13 0,8 2 0,69 11 0,-48-5 0,43 2 0,-1-8 0,-35 0 0,1 1 0,-1 2 0,45 9 0,200 52 0,-279-61 0,0 0 0,0 0 0,0-1 0,0-1 0,0 1 0,1-2 0,-1 1 0,0-1 0,0 0 0,0-1 0,0 0 0,0-1 0,0 0 0,0 0 0,-1-1 0,0 0 0,1 0 0,9-8 0,-3 3-1365,-1 1-5461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572" name="Google Shape;5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.png"/><Relationship Id="rId7" Type="http://schemas.openxmlformats.org/officeDocument/2006/relationships/image" Target="../media/image2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image" Target="../media/image27.png"/><Relationship Id="rId5" Type="http://schemas.openxmlformats.org/officeDocument/2006/relationships/image" Target="../media/image5.jpeg"/><Relationship Id="rId10" Type="http://schemas.microsoft.com/office/2007/relationships/diagramDrawing" Target="../diagrams/drawing2.xml"/><Relationship Id="rId4" Type="http://schemas.openxmlformats.org/officeDocument/2006/relationships/image" Target="../media/image3.png"/><Relationship Id="rId9" Type="http://schemas.openxmlformats.org/officeDocument/2006/relationships/diagramColors" Target="../diagrams/colors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1.png"/><Relationship Id="rId7" Type="http://schemas.openxmlformats.org/officeDocument/2006/relationships/diagramData" Target="../diagrams/data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microsoft.com/office/2007/relationships/diagramDrawing" Target="../diagrams/drawing1.xml"/><Relationship Id="rId5" Type="http://schemas.openxmlformats.org/officeDocument/2006/relationships/image" Target="../media/image5.jpeg"/><Relationship Id="rId10" Type="http://schemas.openxmlformats.org/officeDocument/2006/relationships/diagramColors" Target="../diagrams/colors1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hyperlink" Target="https://www.parquesnacionales.gov.co/portal/es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customXml" Target="../ink/ink4.xml"/><Relationship Id="rId1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customXml" Target="../ink/ink1.xml"/><Relationship Id="rId12" Type="http://schemas.openxmlformats.org/officeDocument/2006/relationships/image" Target="../media/image16.png"/><Relationship Id="rId17" Type="http://schemas.openxmlformats.org/officeDocument/2006/relationships/customXml" Target="../ink/ink6.xml"/><Relationship Id="rId2" Type="http://schemas.openxmlformats.org/officeDocument/2006/relationships/image" Target="../media/image13.png"/><Relationship Id="rId16" Type="http://schemas.openxmlformats.org/officeDocument/2006/relationships/image" Target="../media/image18.png"/><Relationship Id="rId20" Type="http://schemas.openxmlformats.org/officeDocument/2006/relationships/customXml" Target="../ink/ink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customXml" Target="../ink/ink3.xml"/><Relationship Id="rId5" Type="http://schemas.openxmlformats.org/officeDocument/2006/relationships/image" Target="../media/image3.png"/><Relationship Id="rId15" Type="http://schemas.openxmlformats.org/officeDocument/2006/relationships/customXml" Target="../ink/ink5.xml"/><Relationship Id="rId10" Type="http://schemas.openxmlformats.org/officeDocument/2006/relationships/image" Target="../media/image15.png"/><Relationship Id="rId19" Type="http://schemas.openxmlformats.org/officeDocument/2006/relationships/image" Target="../media/image20.png"/><Relationship Id="rId4" Type="http://schemas.openxmlformats.org/officeDocument/2006/relationships/image" Target="../media/image1.png"/><Relationship Id="rId9" Type="http://schemas.openxmlformats.org/officeDocument/2006/relationships/customXml" Target="../ink/ink2.xml"/><Relationship Id="rId1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8.xml"/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5.jpeg"/><Relationship Id="rId4" Type="http://schemas.openxmlformats.org/officeDocument/2006/relationships/image" Target="../media/image3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941BFC-B73E-B19B-310A-2B86281BD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0944" y="3907475"/>
            <a:ext cx="6642651" cy="1325563"/>
          </a:xfrm>
        </p:spPr>
        <p:txBody>
          <a:bodyPr>
            <a:normAutofit/>
          </a:bodyPr>
          <a:lstStyle/>
          <a:p>
            <a:pPr algn="ctr"/>
            <a:r>
              <a:rPr lang="es-CO" sz="3200" b="1" dirty="0">
                <a:latin typeface="Montserrat" panose="00000500000000000000" pitchFamily="2" charset="0"/>
              </a:rPr>
              <a:t>CAPACITACIÓN DTS Y ÁREAS PROTEGIDAS</a:t>
            </a:r>
            <a:br>
              <a:rPr lang="es-CO" sz="3200" b="1" dirty="0">
                <a:latin typeface="Montserrat" panose="00000500000000000000" pitchFamily="2" charset="0"/>
              </a:rPr>
            </a:br>
            <a:r>
              <a:rPr lang="es-CO" sz="2400" dirty="0">
                <a:latin typeface="Montserrat" panose="00000500000000000000" pitchFamily="2" charset="0"/>
              </a:rPr>
              <a:t>VITAL-PASAPORTE</a:t>
            </a:r>
            <a:endParaRPr lang="es-CO" sz="3200" dirty="0">
              <a:latin typeface="Montserrat" panose="00000500000000000000" pitchFamily="2" charset="0"/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AFA7663-E4D1-8CAF-5A6D-06406D871D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50944" y="5771235"/>
            <a:ext cx="7023192" cy="630928"/>
          </a:xfrm>
        </p:spPr>
        <p:txBody>
          <a:bodyPr>
            <a:normAutofit fontScale="77500" lnSpcReduction="20000"/>
          </a:bodyPr>
          <a:lstStyle/>
          <a:p>
            <a:pPr marL="114300" indent="0" algn="ctr">
              <a:buNone/>
            </a:pPr>
            <a:r>
              <a:rPr lang="es-CO" sz="2400" dirty="0">
                <a:latin typeface="Montserrat" panose="00000500000000000000" pitchFamily="2" charset="0"/>
              </a:rPr>
              <a:t>Elaborado por: Grupo de Atención al Ciudadano Nivel Central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CB41E24A-B01A-D38E-FABA-07A25EC756E1}"/>
              </a:ext>
            </a:extLst>
          </p:cNvPr>
          <p:cNvGrpSpPr/>
          <p:nvPr/>
        </p:nvGrpSpPr>
        <p:grpSpPr>
          <a:xfrm>
            <a:off x="0" y="409425"/>
            <a:ext cx="12191975" cy="6448570"/>
            <a:chOff x="0" y="409425"/>
            <a:chExt cx="12191975" cy="6448570"/>
          </a:xfrm>
        </p:grpSpPr>
        <p:sp>
          <p:nvSpPr>
            <p:cNvPr id="5" name="Google Shape;84;g1a7085fa7c5_0_29">
              <a:extLst>
                <a:ext uri="{FF2B5EF4-FFF2-40B4-BE49-F238E27FC236}">
                  <a16:creationId xmlns:a16="http://schemas.microsoft.com/office/drawing/2014/main" id="{B93F04F4-B260-02CE-1F1A-610A6B1C35E9}"/>
                </a:ext>
              </a:extLst>
            </p:cNvPr>
            <p:cNvSpPr txBox="1"/>
            <p:nvPr/>
          </p:nvSpPr>
          <p:spPr>
            <a:xfrm>
              <a:off x="606832" y="668649"/>
              <a:ext cx="3612900" cy="39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0054BC"/>
                </a:buClr>
                <a:buSzPts val="2100"/>
                <a:buFont typeface="Arial"/>
                <a:buNone/>
              </a:pPr>
              <a:r>
                <a:rPr lang="es-CO" sz="800" b="0" i="0" u="none" strike="noStrike" cap="none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Parques Nacionales Naturales de Colombia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6" name="Google Shape;86;g1a7085fa7c5_0_29">
              <a:extLst>
                <a:ext uri="{FF2B5EF4-FFF2-40B4-BE49-F238E27FC236}">
                  <a16:creationId xmlns:a16="http://schemas.microsoft.com/office/drawing/2014/main" id="{82742E46-501D-4E90-3228-F893F71021FE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t="96716"/>
            <a:stretch/>
          </p:blipFill>
          <p:spPr>
            <a:xfrm>
              <a:off x="0" y="6632795"/>
              <a:ext cx="12191975" cy="225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87;g1a7085fa7c5_0_29">
              <a:extLst>
                <a:ext uri="{FF2B5EF4-FFF2-40B4-BE49-F238E27FC236}">
                  <a16:creationId xmlns:a16="http://schemas.microsoft.com/office/drawing/2014/main" id="{73FBDBFA-FBF7-C4DA-6AF1-0F7735647B98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t="5970" r="67760" b="90458"/>
            <a:stretch/>
          </p:blipFill>
          <p:spPr>
            <a:xfrm>
              <a:off x="0" y="409425"/>
              <a:ext cx="3930550" cy="24487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" name="Google Shape;90;g1a7085fa7c5_0_29">
            <a:extLst>
              <a:ext uri="{FF2B5EF4-FFF2-40B4-BE49-F238E27FC236}">
                <a16:creationId xmlns:a16="http://schemas.microsoft.com/office/drawing/2014/main" id="{46CC699D-C44B-9914-0D73-41419C84A99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b="25935"/>
          <a:stretch/>
        </p:blipFill>
        <p:spPr>
          <a:xfrm>
            <a:off x="0" y="1060450"/>
            <a:ext cx="4081600" cy="569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0388CA1-9D42-66D7-5501-3C40241938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9346" y="1042470"/>
            <a:ext cx="3105847" cy="269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427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4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 b="92999"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0054BC"/>
                  </a:buClr>
                  <a:buSzPts val="2100"/>
                  <a:buFont typeface="Arial"/>
                  <a:buNone/>
                </a:pPr>
                <a:r>
                  <a:rPr lang="es-CO" sz="800" b="0" i="0" u="none" strike="noStrike" cap="none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t="96716"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262D6C32-A802-565A-0958-C55A7ACAD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7" y="2507046"/>
            <a:ext cx="4491329" cy="362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A781EBD-4952-6C27-A675-272858317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446" y="2507046"/>
            <a:ext cx="4255999" cy="3620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4AB0FCA-6BE5-6606-DDDC-8250E1F3A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984" y="1062520"/>
            <a:ext cx="10377703" cy="1325563"/>
          </a:xfrm>
        </p:spPr>
        <p:txBody>
          <a:bodyPr>
            <a:noAutofit/>
          </a:bodyPr>
          <a:lstStyle/>
          <a:p>
            <a:pPr algn="ctr"/>
            <a:r>
              <a:rPr lang="es-CO" sz="4000" b="1" dirty="0">
                <a:latin typeface="Montserrat" panose="00000500000000000000" pitchFamily="2" charset="0"/>
              </a:rPr>
              <a:t>PASAPORTE PARQUES NACIONALES NATURALES DE COLOMBIA</a:t>
            </a:r>
            <a:endParaRPr lang="es-CO" sz="4000" dirty="0">
              <a:latin typeface="Montserrat" panose="00000500000000000000" pitchFamily="2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52E2B4B8-5EE5-E9A1-6A0F-A95F46F959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883" y="2504823"/>
            <a:ext cx="3429000" cy="3620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490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4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 b="92999"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0054BC"/>
                  </a:buClr>
                  <a:buSzPts val="2100"/>
                  <a:buFont typeface="Arial"/>
                  <a:buNone/>
                </a:pPr>
                <a:r>
                  <a:rPr lang="es-CO" sz="800" b="0" i="0" u="none" strike="noStrike" cap="none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t="96716"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5" name="Título 1">
            <a:extLst>
              <a:ext uri="{FF2B5EF4-FFF2-40B4-BE49-F238E27FC236}">
                <a16:creationId xmlns:a16="http://schemas.microsoft.com/office/drawing/2014/main" id="{92F7BEFF-6F11-C856-17C5-47D280532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332" y="539871"/>
            <a:ext cx="10377703" cy="1325563"/>
          </a:xfrm>
        </p:spPr>
        <p:txBody>
          <a:bodyPr>
            <a:noAutofit/>
          </a:bodyPr>
          <a:lstStyle/>
          <a:p>
            <a:pPr algn="ctr"/>
            <a:r>
              <a:rPr lang="es-CO" sz="2800" b="1" dirty="0">
                <a:latin typeface="Montserrat" panose="00000500000000000000" pitchFamily="2" charset="0"/>
              </a:rPr>
              <a:t>PASAPORTE PARQUES NACIONALES NATURALES DE COLOMBIA</a:t>
            </a:r>
            <a:endParaRPr lang="es-CO" sz="2800" dirty="0">
              <a:latin typeface="Montserrat" panose="00000500000000000000" pitchFamily="2" charset="0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941648FF-655A-0F1E-AF5B-722AE6B29C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5085644"/>
              </p:ext>
            </p:extLst>
          </p:nvPr>
        </p:nvGraphicFramePr>
        <p:xfrm>
          <a:off x="289250" y="1924916"/>
          <a:ext cx="7881628" cy="420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2" name="Imagen 1">
            <a:extLst>
              <a:ext uri="{FF2B5EF4-FFF2-40B4-BE49-F238E27FC236}">
                <a16:creationId xmlns:a16="http://schemas.microsoft.com/office/drawing/2014/main" id="{DF188872-6B74-459C-BF38-B66796AC184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biLevel thresh="50000"/>
          </a:blip>
          <a:srcRect l="34570" t="10088" b="8211"/>
          <a:stretch/>
        </p:blipFill>
        <p:spPr>
          <a:xfrm>
            <a:off x="7186422" y="1501382"/>
            <a:ext cx="4775348" cy="2018955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48DF8F5-04BB-444C-BF37-9F5E0587FB22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biLevel thresh="50000"/>
          </a:blip>
          <a:srcRect t="10088" r="67438" b="26802"/>
          <a:stretch/>
        </p:blipFill>
        <p:spPr>
          <a:xfrm>
            <a:off x="8706826" y="3865797"/>
            <a:ext cx="2718995" cy="198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20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E8929F74-2262-83EF-BE24-82798172AAA1}"/>
              </a:ext>
            </a:extLst>
          </p:cNvPr>
          <p:cNvGrpSpPr/>
          <p:nvPr/>
        </p:nvGrpSpPr>
        <p:grpSpPr>
          <a:xfrm>
            <a:off x="-1" y="14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493F65C8-6A21-5D00-94C6-9664B537E96B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E5997078-921D-B22E-3564-0D8BD2EC850C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 b="92999"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9E0FA7D5-104E-DB8C-E602-87BBC05B54E0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0054BC"/>
                  </a:buClr>
                  <a:buSzPts val="2100"/>
                  <a:buFont typeface="Arial"/>
                  <a:buNone/>
                </a:pPr>
                <a:r>
                  <a:rPr lang="es-CO" sz="800" b="0" i="0" u="none" strike="noStrike" cap="none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4F4E68E4-2F8A-F95E-98C5-2F5FFC078B59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t="96716"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74FD2802-C192-C2A9-A8A8-DEBBB5641F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0B07CA17-5D7F-4093-D56B-98403A5C2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109A14F-4311-8FEB-25E2-96309EFF3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8319" y="1544657"/>
            <a:ext cx="10731012" cy="4422116"/>
          </a:xfrm>
        </p:spPr>
        <p:txBody>
          <a:bodyPr numCol="2">
            <a:normAutofit fontScale="85000" lnSpcReduction="10000"/>
          </a:bodyPr>
          <a:lstStyle/>
          <a:p>
            <a:r>
              <a:rPr lang="es-ES" sz="2000" dirty="0">
                <a:latin typeface="Montserrat" panose="00000500000000000000" pitchFamily="2" charset="0"/>
              </a:rPr>
              <a:t>Parque Nacional Natural Sierra Nevada de Santa Marta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Old Providence </a:t>
            </a:r>
            <a:r>
              <a:rPr lang="es-ES" sz="2000" dirty="0" err="1">
                <a:latin typeface="Montserrat" panose="00000500000000000000" pitchFamily="2" charset="0"/>
              </a:rPr>
              <a:t>McBean</a:t>
            </a:r>
            <a:r>
              <a:rPr lang="es-ES" sz="2000" dirty="0">
                <a:latin typeface="Montserrat" panose="00000500000000000000" pitchFamily="2" charset="0"/>
              </a:rPr>
              <a:t> </a:t>
            </a:r>
            <a:r>
              <a:rPr lang="es-ES" sz="2000" dirty="0" err="1">
                <a:latin typeface="Montserrat" panose="00000500000000000000" pitchFamily="2" charset="0"/>
              </a:rPr>
              <a:t>Lagoon</a:t>
            </a:r>
            <a:endParaRPr lang="es-ES" sz="2000" dirty="0">
              <a:latin typeface="Montserrat" panose="00000500000000000000" pitchFamily="2" charset="0"/>
            </a:endParaRP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Tayrona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</a:t>
            </a:r>
            <a:r>
              <a:rPr lang="es-ES" sz="2000" dirty="0" err="1">
                <a:latin typeface="Montserrat" panose="00000500000000000000" pitchFamily="2" charset="0"/>
              </a:rPr>
              <a:t>Macuira</a:t>
            </a:r>
            <a:endParaRPr lang="es-ES" sz="2000" dirty="0">
              <a:latin typeface="Montserrat" panose="00000500000000000000" pitchFamily="2" charset="0"/>
            </a:endParaRPr>
          </a:p>
          <a:p>
            <a:r>
              <a:rPr lang="es-ES" sz="2000" dirty="0">
                <a:latin typeface="Montserrat" panose="00000500000000000000" pitchFamily="2" charset="0"/>
              </a:rPr>
              <a:t>Vía Parque Isla de Salamanca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Corales del Rosario y San Bernardo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Santuario Fauna y Flora Los Flamencos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Santuario de Fauna y Flora Los Colorados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Cueva de los Guácharos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Puracé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Chingaza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Los Nevados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El Cocuy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Santuario de Fauna y Flora Isla de la Corota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Santuario de Fauna y Flora Iguaque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Santuario de Fauna y Flora Otún Quimbaya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Santuario de Flora y Fauna Galeras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Gorgona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</a:t>
            </a:r>
            <a:r>
              <a:rPr lang="es-ES" sz="2000" dirty="0" err="1">
                <a:latin typeface="Montserrat" panose="00000500000000000000" pitchFamily="2" charset="0"/>
              </a:rPr>
              <a:t>Utría</a:t>
            </a:r>
            <a:endParaRPr lang="es-ES" sz="2000" dirty="0">
              <a:latin typeface="Montserrat" panose="00000500000000000000" pitchFamily="2" charset="0"/>
            </a:endParaRPr>
          </a:p>
          <a:p>
            <a:r>
              <a:rPr lang="es-ES" sz="2000" dirty="0">
                <a:latin typeface="Montserrat" panose="00000500000000000000" pitchFamily="2" charset="0"/>
              </a:rPr>
              <a:t>Santuario de Fauna y Flora Malpelo</a:t>
            </a:r>
          </a:p>
          <a:p>
            <a:r>
              <a:rPr lang="es-ES" sz="2000" dirty="0">
                <a:latin typeface="Montserrat" panose="00000500000000000000" pitchFamily="2" charset="0"/>
              </a:rPr>
              <a:t>Parque Nacional Natural El </a:t>
            </a:r>
            <a:r>
              <a:rPr lang="es-ES" sz="2000" dirty="0" err="1">
                <a:latin typeface="Montserrat" panose="00000500000000000000" pitchFamily="2" charset="0"/>
              </a:rPr>
              <a:t>Tuparro</a:t>
            </a:r>
            <a:endParaRPr lang="es-ES" sz="2000" dirty="0">
              <a:latin typeface="Montserrat" panose="00000500000000000000" pitchFamily="2" charset="0"/>
            </a:endParaRPr>
          </a:p>
          <a:p>
            <a:r>
              <a:rPr lang="es-ES" sz="2000" dirty="0">
                <a:latin typeface="Montserrat" panose="00000500000000000000" pitchFamily="2" charset="0"/>
              </a:rPr>
              <a:t>Parque Nacional </a:t>
            </a:r>
            <a:r>
              <a:rPr lang="es-ES" sz="2000" dirty="0" err="1">
                <a:latin typeface="Montserrat" panose="00000500000000000000" pitchFamily="2" charset="0"/>
              </a:rPr>
              <a:t>Natual</a:t>
            </a:r>
            <a:r>
              <a:rPr lang="es-ES" sz="2000" dirty="0">
                <a:latin typeface="Montserrat" panose="00000500000000000000" pitchFamily="2" charset="0"/>
              </a:rPr>
              <a:t> Sierra de La Macarena</a:t>
            </a:r>
            <a:endParaRPr lang="es-CO" sz="2000" dirty="0">
              <a:latin typeface="Montserrat" panose="00000500000000000000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D6E39E2-B7ED-DBB1-E4B1-90967DCC6FD5}"/>
              </a:ext>
            </a:extLst>
          </p:cNvPr>
          <p:cNvSpPr txBox="1"/>
          <p:nvPr/>
        </p:nvSpPr>
        <p:spPr>
          <a:xfrm>
            <a:off x="708318" y="891227"/>
            <a:ext cx="715738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i="0" u="sng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dern Love Caps" panose="020B0604020202020204" pitchFamily="82" charset="0"/>
              </a:rPr>
              <a:t>Áreas protegidas incluidas en el pasaporte:</a:t>
            </a:r>
            <a:endParaRPr lang="es-CO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dern Love Caps" panose="020B06040202020202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3670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7C96AD8D-4476-402C-AE38-854FE6DC710B}"/>
              </a:ext>
            </a:extLst>
          </p:cNvPr>
          <p:cNvGrpSpPr/>
          <p:nvPr/>
        </p:nvGrpSpPr>
        <p:grpSpPr>
          <a:xfrm>
            <a:off x="-1" y="148"/>
            <a:ext cx="12191737" cy="6857850"/>
            <a:chOff x="-1" y="148"/>
            <a:chExt cx="12191737" cy="6857850"/>
          </a:xfrm>
        </p:grpSpPr>
        <p:sp>
          <p:nvSpPr>
            <p:cNvPr id="575" name="Google Shape;575;p13"/>
            <p:cNvSpPr txBox="1"/>
            <p:nvPr/>
          </p:nvSpPr>
          <p:spPr>
            <a:xfrm>
              <a:off x="443607" y="480311"/>
              <a:ext cx="3612900" cy="39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15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0054BC"/>
                </a:buClr>
                <a:buSzPts val="2100"/>
                <a:buFont typeface="Arial"/>
                <a:buNone/>
              </a:pPr>
              <a:r>
                <a:rPr lang="es-CO" sz="800" b="0" i="0" u="none" strike="noStrike" cap="none" dirty="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Parques Nacionales Naturales de Colombia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74" name="Google Shape;574;p13"/>
            <p:cNvPicPr preferRelativeResize="0"/>
            <p:nvPr/>
          </p:nvPicPr>
          <p:blipFill rotWithShape="1">
            <a:blip r:embed="rId3">
              <a:alphaModFix/>
            </a:blip>
            <a:srcRect b="92999"/>
            <a:stretch/>
          </p:blipFill>
          <p:spPr>
            <a:xfrm>
              <a:off x="-1" y="148"/>
              <a:ext cx="12191737" cy="4801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6" name="Google Shape;576;p13"/>
            <p:cNvPicPr preferRelativeResize="0"/>
            <p:nvPr/>
          </p:nvPicPr>
          <p:blipFill rotWithShape="1">
            <a:blip r:embed="rId4">
              <a:alphaModFix/>
            </a:blip>
            <a:srcRect t="98582"/>
            <a:stretch/>
          </p:blipFill>
          <p:spPr>
            <a:xfrm>
              <a:off x="0" y="6760723"/>
              <a:ext cx="12191736" cy="972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77" name="Google Shape;577;p13"/>
          <p:cNvSpPr txBox="1"/>
          <p:nvPr/>
        </p:nvSpPr>
        <p:spPr>
          <a:xfrm>
            <a:off x="4142820" y="4350582"/>
            <a:ext cx="3906094" cy="11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Montserrat ExtraBold"/>
              <a:buNone/>
            </a:pPr>
            <a:r>
              <a:rPr lang="es-CO" sz="5000" b="1" i="0" u="none" strike="noStrike" cap="none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¡GRACIAS!</a:t>
            </a:r>
            <a:endParaRPr sz="5000" b="1" i="0" u="none" strike="noStrike" cap="none" dirty="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DA5105-AA7B-DBC9-DD73-313042E19F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522" y="1354796"/>
            <a:ext cx="3385302" cy="2937401"/>
          </a:xfrm>
          <a:prstGeom prst="rect">
            <a:avLst/>
          </a:prstGeom>
        </p:spPr>
      </p:pic>
      <p:sp>
        <p:nvSpPr>
          <p:cNvPr id="4" name="3 Marcador de contenido">
            <a:extLst>
              <a:ext uri="{FF2B5EF4-FFF2-40B4-BE49-F238E27FC236}">
                <a16:creationId xmlns:a16="http://schemas.microsoft.com/office/drawing/2014/main" id="{3C14A011-4FFE-BA83-8ECA-D456D1B37679}"/>
              </a:ext>
            </a:extLst>
          </p:cNvPr>
          <p:cNvSpPr txBox="1">
            <a:spLocks/>
          </p:cNvSpPr>
          <p:nvPr/>
        </p:nvSpPr>
        <p:spPr>
          <a:xfrm>
            <a:off x="3536002" y="5484882"/>
            <a:ext cx="4904612" cy="285593"/>
          </a:xfrm>
          <a:prstGeom prst="rect">
            <a:avLst/>
          </a:prstGeom>
          <a:effectLst>
            <a:outerShdw blurRad="50800" dist="50800" dir="4320000" sx="173000" sy="173000" algn="ctr" rotWithShape="0">
              <a:srgbClr val="000000"/>
            </a:outerShdw>
          </a:effectLst>
        </p:spPr>
        <p:txBody>
          <a:bodyPr vert="horz" lIns="91440" tIns="45720" rIns="91440" bIns="45720" rtlCol="0">
            <a:no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es-CO" sz="1200" b="1" spc="300" dirty="0">
                <a:cs typeface="Arial" panose="020B0604020202020204" pitchFamily="34" charset="0"/>
              </a:rPr>
              <a:t>www.parquesnacionales.gov.co</a:t>
            </a:r>
            <a:endParaRPr lang="es-CO" altLang="es-CO" sz="1200" b="1" spc="3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>
            <a:extLst>
              <a:ext uri="{FF2B5EF4-FFF2-40B4-BE49-F238E27FC236}">
                <a16:creationId xmlns:a16="http://schemas.microsoft.com/office/drawing/2014/main" id="{CDD48B32-3E84-EA2A-1545-0EF4FD5399D9}"/>
              </a:ext>
            </a:extLst>
          </p:cNvPr>
          <p:cNvGrpSpPr/>
          <p:nvPr/>
        </p:nvGrpSpPr>
        <p:grpSpPr>
          <a:xfrm>
            <a:off x="-1" y="148"/>
            <a:ext cx="12192001" cy="6857847"/>
            <a:chOff x="-1" y="148"/>
            <a:chExt cx="12192001" cy="6857847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6CE2C6CA-93CB-4789-B15F-72D9D6B521A9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4" name="Google Shape;564;p9">
                <a:extLst>
                  <a:ext uri="{FF2B5EF4-FFF2-40B4-BE49-F238E27FC236}">
                    <a16:creationId xmlns:a16="http://schemas.microsoft.com/office/drawing/2014/main" id="{6D9A707E-21DD-F484-F69B-B4241D495B62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 b="92999"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" name="Google Shape;565;p9">
                <a:extLst>
                  <a:ext uri="{FF2B5EF4-FFF2-40B4-BE49-F238E27FC236}">
                    <a16:creationId xmlns:a16="http://schemas.microsoft.com/office/drawing/2014/main" id="{7A6A8785-7A74-BDD9-8B87-7D0BCDDC485A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0054BC"/>
                  </a:buClr>
                  <a:buSzPts val="2100"/>
                  <a:buFont typeface="Arial"/>
                  <a:buNone/>
                </a:pPr>
                <a:r>
                  <a:rPr lang="es-CO" sz="800" b="0" i="0" u="none" strike="noStrike" cap="none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6" name="Google Shape;568;p9">
                <a:extLst>
                  <a:ext uri="{FF2B5EF4-FFF2-40B4-BE49-F238E27FC236}">
                    <a16:creationId xmlns:a16="http://schemas.microsoft.com/office/drawing/2014/main" id="{99C98DFB-9D79-E849-2BF0-5EB88F0D2427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t="96716"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" name="Imagen 6">
                <a:extLst>
                  <a:ext uri="{FF2B5EF4-FFF2-40B4-BE49-F238E27FC236}">
                    <a16:creationId xmlns:a16="http://schemas.microsoft.com/office/drawing/2014/main" id="{42588A99-8776-AD1A-5581-5A667CB49F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0" name="Imagen 9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08D2646D-71F4-0910-E024-3216C3B18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FEF8E391-9113-8878-26DD-ECCFCF480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843" y="547904"/>
            <a:ext cx="4893365" cy="551205"/>
          </a:xfrm>
        </p:spPr>
        <p:txBody>
          <a:bodyPr>
            <a:normAutofit/>
          </a:bodyPr>
          <a:lstStyle/>
          <a:p>
            <a:pPr algn="ctr"/>
            <a:r>
              <a:rPr lang="es-CO" sz="3200" b="1" dirty="0">
                <a:latin typeface="Montserrat" panose="00000500000000000000" pitchFamily="2" charset="0"/>
              </a:rPr>
              <a:t>PLATAFORMA VITAL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71DDB4B-070E-4340-8113-323010BE51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3572" y="2379580"/>
            <a:ext cx="3364066" cy="1848247"/>
          </a:xfrm>
          <a:prstGeom prst="rect">
            <a:avLst/>
          </a:prstGeom>
        </p:spPr>
      </p:pic>
      <p:graphicFrame>
        <p:nvGraphicFramePr>
          <p:cNvPr id="13" name="Diagrama 12">
            <a:extLst>
              <a:ext uri="{FF2B5EF4-FFF2-40B4-BE49-F238E27FC236}">
                <a16:creationId xmlns:a16="http://schemas.microsoft.com/office/drawing/2014/main" id="{D8A29DBD-24E5-4C79-BDC0-27B9CF8659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4003422"/>
              </p:ext>
            </p:extLst>
          </p:nvPr>
        </p:nvGraphicFramePr>
        <p:xfrm>
          <a:off x="4317638" y="942471"/>
          <a:ext cx="7181776" cy="5125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84188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74F3B2D1-D86D-4FC6-B104-FE9D5600A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77" y="3818734"/>
            <a:ext cx="6096000" cy="2558955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4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b="92999"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0054BC"/>
                  </a:buClr>
                  <a:buSzPts val="2100"/>
                  <a:buFont typeface="Arial"/>
                  <a:buNone/>
                </a:pPr>
                <a:r>
                  <a:rPr lang="es-CO" sz="800" b="0" i="0" u="none" strike="noStrike" cap="none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 t="96716"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17" name="Título 1">
            <a:extLst>
              <a:ext uri="{FF2B5EF4-FFF2-40B4-BE49-F238E27FC236}">
                <a16:creationId xmlns:a16="http://schemas.microsoft.com/office/drawing/2014/main" id="{7B56C9B4-D38B-4C4B-B537-94B12670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5559" y="582516"/>
            <a:ext cx="7458026" cy="551205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200" b="1" dirty="0">
                <a:latin typeface="Montserrat" panose="00000500000000000000" pitchFamily="2" charset="0"/>
              </a:rPr>
              <a:t>REGISTRO DE USUARIOS POR PRIMERA VEZ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24A2F828-306F-4289-89F0-BB1FE208D50F}"/>
              </a:ext>
            </a:extLst>
          </p:cNvPr>
          <p:cNvSpPr/>
          <p:nvPr/>
        </p:nvSpPr>
        <p:spPr>
          <a:xfrm>
            <a:off x="2042123" y="3848973"/>
            <a:ext cx="1047305" cy="3910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A334A61D-5088-45F8-953E-4FD819A446FA}"/>
              </a:ext>
            </a:extLst>
          </p:cNvPr>
          <p:cNvCxnSpPr>
            <a:cxnSpLocks/>
          </p:cNvCxnSpPr>
          <p:nvPr/>
        </p:nvCxnSpPr>
        <p:spPr>
          <a:xfrm>
            <a:off x="2565776" y="3424694"/>
            <a:ext cx="0" cy="4481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DC3CAFD1-DF8C-4272-BF9E-723D65AF398D}"/>
              </a:ext>
            </a:extLst>
          </p:cNvPr>
          <p:cNvSpPr txBox="1"/>
          <p:nvPr/>
        </p:nvSpPr>
        <p:spPr>
          <a:xfrm>
            <a:off x="352277" y="3033904"/>
            <a:ext cx="5613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2: </a:t>
            </a:r>
            <a:r>
              <a:rPr lang="es-CO" dirty="0"/>
              <a:t>Remitirse al final de la página y dar clic en la siguiente pestaña “Sistema Vital”</a:t>
            </a:r>
            <a:endParaRPr lang="es-CO" b="1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B4C35EA-7A99-4927-8F66-517BD0436BEA}"/>
              </a:ext>
            </a:extLst>
          </p:cNvPr>
          <p:cNvSpPr txBox="1"/>
          <p:nvPr/>
        </p:nvSpPr>
        <p:spPr>
          <a:xfrm>
            <a:off x="276426" y="1601023"/>
            <a:ext cx="49880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1: </a:t>
            </a:r>
            <a:r>
              <a:rPr lang="es-CO" dirty="0"/>
              <a:t>Ingresar a la Página Web de Parques Nacionales Naturales de Colombia</a:t>
            </a:r>
          </a:p>
          <a:p>
            <a:r>
              <a:rPr lang="es-CO" dirty="0">
                <a:hlinkClick r:id="rId7"/>
              </a:rPr>
              <a:t>https://www.parquesnacionales.gov.co/portal/es/</a:t>
            </a:r>
            <a:r>
              <a:rPr lang="es-CO" dirty="0"/>
              <a:t> 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773886D7-F658-4DC7-8B9B-251115D20803}"/>
              </a:ext>
            </a:extLst>
          </p:cNvPr>
          <p:cNvSpPr txBox="1"/>
          <p:nvPr/>
        </p:nvSpPr>
        <p:spPr>
          <a:xfrm>
            <a:off x="6927543" y="1601023"/>
            <a:ext cx="4988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3: </a:t>
            </a:r>
            <a:r>
              <a:rPr lang="es-CO" dirty="0"/>
              <a:t>Dar clic en el botón “Crear nueva cuenta”</a:t>
            </a:r>
            <a:r>
              <a:rPr lang="es-CO" b="1" dirty="0"/>
              <a:t> </a:t>
            </a:r>
            <a:endParaRPr lang="es-CO" dirty="0"/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264F9F74-B469-4D36-82FE-B31B8480893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20980"/>
          <a:stretch/>
        </p:blipFill>
        <p:spPr>
          <a:xfrm>
            <a:off x="6971929" y="1953652"/>
            <a:ext cx="4867767" cy="4054499"/>
          </a:xfrm>
          <a:prstGeom prst="rect">
            <a:avLst/>
          </a:prstGeom>
        </p:spPr>
      </p:pic>
      <p:sp>
        <p:nvSpPr>
          <p:cNvPr id="29" name="Rectángulo 28">
            <a:extLst>
              <a:ext uri="{FF2B5EF4-FFF2-40B4-BE49-F238E27FC236}">
                <a16:creationId xmlns:a16="http://schemas.microsoft.com/office/drawing/2014/main" id="{D576A734-8A9B-4D02-8440-AA4013D29EEE}"/>
              </a:ext>
            </a:extLst>
          </p:cNvPr>
          <p:cNvSpPr/>
          <p:nvPr/>
        </p:nvSpPr>
        <p:spPr>
          <a:xfrm>
            <a:off x="9852446" y="3959441"/>
            <a:ext cx="1155865" cy="3370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5BB7985B-27DD-4CDD-B435-B189AF25B7C9}"/>
              </a:ext>
            </a:extLst>
          </p:cNvPr>
          <p:cNvCxnSpPr>
            <a:cxnSpLocks/>
            <a:stCxn id="28" idx="0"/>
          </p:cNvCxnSpPr>
          <p:nvPr/>
        </p:nvCxnSpPr>
        <p:spPr>
          <a:xfrm>
            <a:off x="9405813" y="1953652"/>
            <a:ext cx="446633" cy="200578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713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C7CEA7F-2813-A9F6-8600-43F515244B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030" r="36451" b="7004"/>
          <a:stretch/>
        </p:blipFill>
        <p:spPr>
          <a:xfrm>
            <a:off x="251359" y="1103552"/>
            <a:ext cx="7747819" cy="5209781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4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b="92999"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0054BC"/>
                  </a:buClr>
                  <a:buSzPts val="2100"/>
                  <a:buFont typeface="Arial"/>
                  <a:buNone/>
                </a:pPr>
                <a:r>
                  <a:rPr lang="es-CO" sz="800" b="0" i="0" u="none" strike="noStrike" cap="none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 t="96716"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17" name="Título 1">
            <a:extLst>
              <a:ext uri="{FF2B5EF4-FFF2-40B4-BE49-F238E27FC236}">
                <a16:creationId xmlns:a16="http://schemas.microsoft.com/office/drawing/2014/main" id="{7B56C9B4-D38B-4C4B-B537-94B12670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7601" y="308426"/>
            <a:ext cx="7458026" cy="551205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200" b="1" dirty="0">
                <a:latin typeface="Montserrat" panose="00000500000000000000" pitchFamily="2" charset="0"/>
              </a:rPr>
              <a:t>REGISTRO DE USUARIOS POR PRIMERA VEZ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24A2F828-306F-4289-89F0-BB1FE208D50F}"/>
              </a:ext>
            </a:extLst>
          </p:cNvPr>
          <p:cNvSpPr/>
          <p:nvPr/>
        </p:nvSpPr>
        <p:spPr>
          <a:xfrm>
            <a:off x="4125268" y="2052690"/>
            <a:ext cx="2839190" cy="6413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A334A61D-5088-45F8-953E-4FD819A446FA}"/>
              </a:ext>
            </a:extLst>
          </p:cNvPr>
          <p:cNvCxnSpPr>
            <a:cxnSpLocks/>
          </p:cNvCxnSpPr>
          <p:nvPr/>
        </p:nvCxnSpPr>
        <p:spPr>
          <a:xfrm>
            <a:off x="6964458" y="2382841"/>
            <a:ext cx="1766587" cy="87163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>
            <a:extLst>
              <a:ext uri="{FF2B5EF4-FFF2-40B4-BE49-F238E27FC236}">
                <a16:creationId xmlns:a16="http://schemas.microsoft.com/office/drawing/2014/main" id="{DC3CAFD1-DF8C-4272-BF9E-723D65AF398D}"/>
              </a:ext>
            </a:extLst>
          </p:cNvPr>
          <p:cNvSpPr txBox="1"/>
          <p:nvPr/>
        </p:nvSpPr>
        <p:spPr>
          <a:xfrm>
            <a:off x="8884185" y="2694039"/>
            <a:ext cx="33075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4: </a:t>
            </a:r>
            <a:r>
              <a:rPr lang="es-CO" dirty="0"/>
              <a:t>Seleccionar el tipo de persona indicada por el ciudadano.</a:t>
            </a:r>
          </a:p>
          <a:p>
            <a:r>
              <a:rPr lang="es-CO" dirty="0"/>
              <a:t>Y la entidad a donde se va a remitir la solicitud (Parques Nacionales Naturales de Colombia)</a:t>
            </a:r>
          </a:p>
          <a:p>
            <a:endParaRPr lang="es-CO" dirty="0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CF8F1AF6-009C-F5A1-331C-43A6E74C76E0}"/>
              </a:ext>
            </a:extLst>
          </p:cNvPr>
          <p:cNvSpPr/>
          <p:nvPr/>
        </p:nvSpPr>
        <p:spPr>
          <a:xfrm>
            <a:off x="4182897" y="5260258"/>
            <a:ext cx="3171632" cy="1966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9F0D9AEA-BAE4-15DC-8833-FC5E2C1EE395}"/>
              </a:ext>
            </a:extLst>
          </p:cNvPr>
          <p:cNvCxnSpPr>
            <a:cxnSpLocks/>
          </p:cNvCxnSpPr>
          <p:nvPr/>
        </p:nvCxnSpPr>
        <p:spPr>
          <a:xfrm flipV="1">
            <a:off x="7354529" y="3737047"/>
            <a:ext cx="1455174" cy="162153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74672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565F468-BEE9-4595-A13C-5CBE673D05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95" y="849849"/>
            <a:ext cx="8081804" cy="5718488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4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b="92999"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0054BC"/>
                  </a:buClr>
                  <a:buSzPts val="2100"/>
                  <a:buFont typeface="Arial"/>
                  <a:buNone/>
                </a:pPr>
                <a:r>
                  <a:rPr lang="es-CO" sz="800" b="0" i="0" u="none" strike="noStrike" cap="none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 t="96716"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17" name="Título 1">
            <a:extLst>
              <a:ext uri="{FF2B5EF4-FFF2-40B4-BE49-F238E27FC236}">
                <a16:creationId xmlns:a16="http://schemas.microsoft.com/office/drawing/2014/main" id="{7B56C9B4-D38B-4C4B-B537-94B12670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7601" y="308426"/>
            <a:ext cx="7458026" cy="551205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200" b="1" dirty="0">
                <a:latin typeface="Montserrat" panose="00000500000000000000" pitchFamily="2" charset="0"/>
              </a:rPr>
              <a:t>REGISTRO DE USUARIOS POR PRIMERA VEZ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C3CAFD1-DF8C-4272-BF9E-723D65AF398D}"/>
              </a:ext>
            </a:extLst>
          </p:cNvPr>
          <p:cNvSpPr txBox="1"/>
          <p:nvPr/>
        </p:nvSpPr>
        <p:spPr>
          <a:xfrm>
            <a:off x="8203424" y="2847655"/>
            <a:ext cx="391928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5: </a:t>
            </a:r>
            <a:r>
              <a:rPr lang="es-CO" dirty="0"/>
              <a:t>Diligenciar todos los campos con los datos del(la) ciudadano/a</a:t>
            </a:r>
          </a:p>
          <a:p>
            <a:endParaRPr lang="es-CO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598F49A5-9BBF-4370-80F1-8393E870E8D9}"/>
              </a:ext>
            </a:extLst>
          </p:cNvPr>
          <p:cNvSpPr txBox="1"/>
          <p:nvPr/>
        </p:nvSpPr>
        <p:spPr>
          <a:xfrm>
            <a:off x="7621714" y="5484932"/>
            <a:ext cx="3919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2243BDA-1D23-6CE7-3A1E-1D4A8042E443}"/>
              </a:ext>
            </a:extLst>
          </p:cNvPr>
          <p:cNvSpPr txBox="1"/>
          <p:nvPr/>
        </p:nvSpPr>
        <p:spPr>
          <a:xfrm>
            <a:off x="8272719" y="5097289"/>
            <a:ext cx="3919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6: </a:t>
            </a:r>
            <a:r>
              <a:rPr lang="es-CO" dirty="0"/>
              <a:t>Dar clic en la autorización de envío de notificaciones por correo electrónico y en el CAPTCHA “No soy un robot”</a:t>
            </a:r>
          </a:p>
          <a:p>
            <a:endParaRPr lang="es-CO" dirty="0"/>
          </a:p>
        </p:txBody>
      </p: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D85368C1-B121-50EE-6A4C-E40931AB66A1}"/>
              </a:ext>
            </a:extLst>
          </p:cNvPr>
          <p:cNvCxnSpPr>
            <a:cxnSpLocks/>
            <a:stCxn id="2" idx="1"/>
          </p:cNvCxnSpPr>
          <p:nvPr/>
        </p:nvCxnSpPr>
        <p:spPr>
          <a:xfrm flipH="1">
            <a:off x="3824748" y="5574343"/>
            <a:ext cx="4447971" cy="55277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ángulo 6">
            <a:extLst>
              <a:ext uri="{FF2B5EF4-FFF2-40B4-BE49-F238E27FC236}">
                <a16:creationId xmlns:a16="http://schemas.microsoft.com/office/drawing/2014/main" id="{4CEE24A9-127A-216C-DED9-DC551B3C7339}"/>
              </a:ext>
            </a:extLst>
          </p:cNvPr>
          <p:cNvSpPr/>
          <p:nvPr/>
        </p:nvSpPr>
        <p:spPr>
          <a:xfrm>
            <a:off x="69295" y="6008151"/>
            <a:ext cx="3703128" cy="6413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8329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4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 b="92999"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0054BC"/>
                  </a:buClr>
                  <a:buSzPts val="2100"/>
                  <a:buFont typeface="Arial"/>
                  <a:buNone/>
                </a:pPr>
                <a:r>
                  <a:rPr lang="es-CO" sz="800" b="0" i="0" u="none" strike="noStrike" cap="none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t="96716"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17" name="Título 1">
            <a:extLst>
              <a:ext uri="{FF2B5EF4-FFF2-40B4-BE49-F238E27FC236}">
                <a16:creationId xmlns:a16="http://schemas.microsoft.com/office/drawing/2014/main" id="{7B56C9B4-D38B-4C4B-B537-94B12670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7601" y="308426"/>
            <a:ext cx="7458026" cy="551205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200" b="1" dirty="0">
                <a:latin typeface="Montserrat" panose="00000500000000000000" pitchFamily="2" charset="0"/>
              </a:rPr>
              <a:t>REGISTRO DE USUARIOS POR PRIMERA VEZ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598F49A5-9BBF-4370-80F1-8393E870E8D9}"/>
              </a:ext>
            </a:extLst>
          </p:cNvPr>
          <p:cNvSpPr txBox="1"/>
          <p:nvPr/>
        </p:nvSpPr>
        <p:spPr>
          <a:xfrm>
            <a:off x="7621714" y="5484932"/>
            <a:ext cx="3919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1AC45FB2-A8DA-2A24-DF0C-2C8B9FD107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579" y="1104934"/>
            <a:ext cx="5732608" cy="3176884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7C4269A5-6B11-9248-3EC7-023208041475}"/>
              </a:ext>
            </a:extLst>
          </p:cNvPr>
          <p:cNvSpPr txBox="1"/>
          <p:nvPr/>
        </p:nvSpPr>
        <p:spPr>
          <a:xfrm>
            <a:off x="7374194" y="2878283"/>
            <a:ext cx="3919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7: </a:t>
            </a:r>
            <a:r>
              <a:rPr lang="es-CO" dirty="0"/>
              <a:t>Dirigirse al correo electrónico registrado en el formulario de registro y dar clic en el enlace indicado.</a:t>
            </a:r>
          </a:p>
          <a:p>
            <a:endParaRPr lang="es-CO" dirty="0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EDD7E7FA-1709-3D7C-30D1-72575A47FA6F}"/>
              </a:ext>
            </a:extLst>
          </p:cNvPr>
          <p:cNvSpPr/>
          <p:nvPr/>
        </p:nvSpPr>
        <p:spPr>
          <a:xfrm>
            <a:off x="225741" y="2976486"/>
            <a:ext cx="5024686" cy="5512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DD6ABA4A-F884-015D-8D76-D12E761D6117}"/>
              </a:ext>
            </a:extLst>
          </p:cNvPr>
          <p:cNvCxnSpPr>
            <a:cxnSpLocks/>
          </p:cNvCxnSpPr>
          <p:nvPr/>
        </p:nvCxnSpPr>
        <p:spPr>
          <a:xfrm>
            <a:off x="5299589" y="3252088"/>
            <a:ext cx="2025443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Imagen 26">
            <a:extLst>
              <a:ext uri="{FF2B5EF4-FFF2-40B4-BE49-F238E27FC236}">
                <a16:creationId xmlns:a16="http://schemas.microsoft.com/office/drawing/2014/main" id="{D71EE83C-F2A6-16B9-1832-CFDC9F2ADE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5741" y="3868333"/>
            <a:ext cx="5732608" cy="2805942"/>
          </a:xfrm>
          <a:prstGeom prst="rect">
            <a:avLst/>
          </a:prstGeom>
        </p:spPr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D2323EDF-1BF9-9C7A-1009-5BE7073B462C}"/>
              </a:ext>
            </a:extLst>
          </p:cNvPr>
          <p:cNvSpPr txBox="1"/>
          <p:nvPr/>
        </p:nvSpPr>
        <p:spPr>
          <a:xfrm>
            <a:off x="6416144" y="6009683"/>
            <a:ext cx="29391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8: </a:t>
            </a:r>
            <a:r>
              <a:rPr lang="es-CO" dirty="0"/>
              <a:t>Una vez realizado el paso anterior, dar clic en “Aceptar”</a:t>
            </a:r>
          </a:p>
          <a:p>
            <a:endParaRPr lang="es-CO" dirty="0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62695D82-4D09-0BD5-24CB-B604BB1C32C4}"/>
              </a:ext>
            </a:extLst>
          </p:cNvPr>
          <p:cNvSpPr/>
          <p:nvPr/>
        </p:nvSpPr>
        <p:spPr>
          <a:xfrm>
            <a:off x="453332" y="6153825"/>
            <a:ext cx="1581945" cy="3485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4DEF62C1-99C9-7FFF-0F67-59FEB3777C67}"/>
              </a:ext>
            </a:extLst>
          </p:cNvPr>
          <p:cNvCxnSpPr>
            <a:cxnSpLocks/>
          </p:cNvCxnSpPr>
          <p:nvPr/>
        </p:nvCxnSpPr>
        <p:spPr>
          <a:xfrm>
            <a:off x="2040789" y="6344333"/>
            <a:ext cx="4369843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3166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4096B9E-C5CD-623A-B8FF-B85BAD025D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70" y="986367"/>
            <a:ext cx="5369341" cy="2574146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4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b="92999"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0054BC"/>
                  </a:buClr>
                  <a:buSzPts val="2100"/>
                  <a:buFont typeface="Arial"/>
                  <a:buNone/>
                </a:pPr>
                <a:r>
                  <a:rPr lang="es-CO" sz="800" b="0" i="0" u="none" strike="noStrike" cap="none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 t="96716"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17" name="Título 1">
            <a:extLst>
              <a:ext uri="{FF2B5EF4-FFF2-40B4-BE49-F238E27FC236}">
                <a16:creationId xmlns:a16="http://schemas.microsoft.com/office/drawing/2014/main" id="{7B56C9B4-D38B-4C4B-B537-94B12670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7601" y="308426"/>
            <a:ext cx="7458026" cy="551205"/>
          </a:xfrm>
        </p:spPr>
        <p:txBody>
          <a:bodyPr>
            <a:normAutofit fontScale="90000"/>
          </a:bodyPr>
          <a:lstStyle/>
          <a:p>
            <a:pPr algn="ctr"/>
            <a:r>
              <a:rPr lang="es-CO" sz="3200" b="1" dirty="0">
                <a:latin typeface="Montserrat" panose="00000500000000000000" pitchFamily="2" charset="0"/>
              </a:rPr>
              <a:t>REGISTRO DE USUARIOS POR PRIMERA VEZ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598F49A5-9BBF-4370-80F1-8393E870E8D9}"/>
              </a:ext>
            </a:extLst>
          </p:cNvPr>
          <p:cNvSpPr txBox="1"/>
          <p:nvPr/>
        </p:nvSpPr>
        <p:spPr>
          <a:xfrm>
            <a:off x="7621714" y="5484932"/>
            <a:ext cx="3919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/>
          </a:p>
          <a:p>
            <a:endParaRPr lang="es-CO" dirty="0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C4269A5-6B11-9248-3EC7-023208041475}"/>
              </a:ext>
            </a:extLst>
          </p:cNvPr>
          <p:cNvSpPr txBox="1"/>
          <p:nvPr/>
        </p:nvSpPr>
        <p:spPr>
          <a:xfrm>
            <a:off x="7621713" y="1948140"/>
            <a:ext cx="39192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9: </a:t>
            </a:r>
            <a:r>
              <a:rPr lang="es-CO" dirty="0"/>
              <a:t>Cumplido el paso anterior, remitirse nuevamente al correo en donde se emitirá el usuario y la contraseña.</a:t>
            </a:r>
          </a:p>
          <a:p>
            <a:endParaRPr lang="es-CO" dirty="0"/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DD6ABA4A-F884-015D-8D76-D12E761D6117}"/>
              </a:ext>
            </a:extLst>
          </p:cNvPr>
          <p:cNvCxnSpPr>
            <a:cxnSpLocks/>
          </p:cNvCxnSpPr>
          <p:nvPr/>
        </p:nvCxnSpPr>
        <p:spPr>
          <a:xfrm>
            <a:off x="5397910" y="2337688"/>
            <a:ext cx="2025443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" name="Entrada de lápiz 3">
                <a:extLst>
                  <a:ext uri="{FF2B5EF4-FFF2-40B4-BE49-F238E27FC236}">
                    <a16:creationId xmlns:a16="http://schemas.microsoft.com/office/drawing/2014/main" id="{C37C019F-E4CA-9334-6A22-A490B7517A94}"/>
                  </a:ext>
                </a:extLst>
              </p14:cNvPr>
              <p14:cNvContentPartPr/>
              <p14:nvPr/>
            </p14:nvContentPartPr>
            <p14:xfrm>
              <a:off x="2443019" y="1521159"/>
              <a:ext cx="360" cy="360"/>
            </p14:xfrm>
          </p:contentPart>
        </mc:Choice>
        <mc:Fallback xmlns="">
          <p:pic>
            <p:nvPicPr>
              <p:cNvPr id="4" name="Entrada de lápiz 3">
                <a:extLst>
                  <a:ext uri="{FF2B5EF4-FFF2-40B4-BE49-F238E27FC236}">
                    <a16:creationId xmlns:a16="http://schemas.microsoft.com/office/drawing/2014/main" id="{C37C019F-E4CA-9334-6A22-A490B7517A9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434379" y="151251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Entrada de lápiz 4">
                <a:extLst>
                  <a:ext uri="{FF2B5EF4-FFF2-40B4-BE49-F238E27FC236}">
                    <a16:creationId xmlns:a16="http://schemas.microsoft.com/office/drawing/2014/main" id="{0F12E058-9D29-F367-AE67-07C2999C59AA}"/>
                  </a:ext>
                </a:extLst>
              </p14:cNvPr>
              <p14:cNvContentPartPr/>
              <p14:nvPr/>
            </p14:nvContentPartPr>
            <p14:xfrm>
              <a:off x="2397659" y="1062619"/>
              <a:ext cx="658080" cy="86040"/>
            </p14:xfrm>
          </p:contentPart>
        </mc:Choice>
        <mc:Fallback xmlns="">
          <p:pic>
            <p:nvPicPr>
              <p:cNvPr id="5" name="Entrada de lápiz 4">
                <a:extLst>
                  <a:ext uri="{FF2B5EF4-FFF2-40B4-BE49-F238E27FC236}">
                    <a16:creationId xmlns:a16="http://schemas.microsoft.com/office/drawing/2014/main" id="{0F12E058-9D29-F367-AE67-07C2999C59A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388659" y="1053619"/>
                <a:ext cx="67572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" name="Entrada de lápiz 5">
                <a:extLst>
                  <a:ext uri="{FF2B5EF4-FFF2-40B4-BE49-F238E27FC236}">
                    <a16:creationId xmlns:a16="http://schemas.microsoft.com/office/drawing/2014/main" id="{FCBBF6D8-95CD-8523-0635-DC440E4AD819}"/>
                  </a:ext>
                </a:extLst>
              </p14:cNvPr>
              <p14:cNvContentPartPr/>
              <p14:nvPr/>
            </p14:nvContentPartPr>
            <p14:xfrm>
              <a:off x="1350251" y="2212676"/>
              <a:ext cx="416520" cy="59400"/>
            </p14:xfrm>
          </p:contentPart>
        </mc:Choice>
        <mc:Fallback xmlns="">
          <p:pic>
            <p:nvPicPr>
              <p:cNvPr id="6" name="Entrada de lápiz 5">
                <a:extLst>
                  <a:ext uri="{FF2B5EF4-FFF2-40B4-BE49-F238E27FC236}">
                    <a16:creationId xmlns:a16="http://schemas.microsoft.com/office/drawing/2014/main" id="{FCBBF6D8-95CD-8523-0635-DC440E4AD819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341611" y="2204036"/>
                <a:ext cx="434160" cy="7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7" name="Entrada de lápiz 6">
                <a:extLst>
                  <a:ext uri="{FF2B5EF4-FFF2-40B4-BE49-F238E27FC236}">
                    <a16:creationId xmlns:a16="http://schemas.microsoft.com/office/drawing/2014/main" id="{3ADB1ED7-F914-0B24-063B-E4B4AB6C5B2B}"/>
                  </a:ext>
                </a:extLst>
              </p14:cNvPr>
              <p14:cNvContentPartPr/>
              <p14:nvPr/>
            </p14:nvContentPartPr>
            <p14:xfrm>
              <a:off x="2503139" y="2195906"/>
              <a:ext cx="447120" cy="53280"/>
            </p14:xfrm>
          </p:contentPart>
        </mc:Choice>
        <mc:Fallback xmlns="">
          <p:pic>
            <p:nvPicPr>
              <p:cNvPr id="7" name="Entrada de lápiz 6">
                <a:extLst>
                  <a:ext uri="{FF2B5EF4-FFF2-40B4-BE49-F238E27FC236}">
                    <a16:creationId xmlns:a16="http://schemas.microsoft.com/office/drawing/2014/main" id="{3ADB1ED7-F914-0B24-063B-E4B4AB6C5B2B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494499" y="2187266"/>
                <a:ext cx="464760" cy="70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8" name="Entrada de lápiz 7">
                <a:extLst>
                  <a:ext uri="{FF2B5EF4-FFF2-40B4-BE49-F238E27FC236}">
                    <a16:creationId xmlns:a16="http://schemas.microsoft.com/office/drawing/2014/main" id="{3864D47C-77B6-EA39-D359-8A625D2D88AB}"/>
                  </a:ext>
                </a:extLst>
              </p14:cNvPr>
              <p14:cNvContentPartPr/>
              <p14:nvPr/>
            </p14:nvContentPartPr>
            <p14:xfrm>
              <a:off x="1378691" y="2234816"/>
              <a:ext cx="359640" cy="15120"/>
            </p14:xfrm>
          </p:contentPart>
        </mc:Choice>
        <mc:Fallback xmlns="">
          <p:pic>
            <p:nvPicPr>
              <p:cNvPr id="8" name="Entrada de lápiz 7">
                <a:extLst>
                  <a:ext uri="{FF2B5EF4-FFF2-40B4-BE49-F238E27FC236}">
                    <a16:creationId xmlns:a16="http://schemas.microsoft.com/office/drawing/2014/main" id="{3864D47C-77B6-EA39-D359-8A625D2D88A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369691" y="2226176"/>
                <a:ext cx="37728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2" name="Entrada de lápiz 21">
                <a:extLst>
                  <a:ext uri="{FF2B5EF4-FFF2-40B4-BE49-F238E27FC236}">
                    <a16:creationId xmlns:a16="http://schemas.microsoft.com/office/drawing/2014/main" id="{346C7A79-F52B-E936-B172-E049F1AF07FB}"/>
                  </a:ext>
                </a:extLst>
              </p14:cNvPr>
              <p14:cNvContentPartPr/>
              <p14:nvPr/>
            </p14:nvContentPartPr>
            <p14:xfrm>
              <a:off x="1378691" y="2195906"/>
              <a:ext cx="289800" cy="23400"/>
            </p14:xfrm>
          </p:contentPart>
        </mc:Choice>
        <mc:Fallback xmlns="">
          <p:pic>
            <p:nvPicPr>
              <p:cNvPr id="22" name="Entrada de lápiz 21">
                <a:extLst>
                  <a:ext uri="{FF2B5EF4-FFF2-40B4-BE49-F238E27FC236}">
                    <a16:creationId xmlns:a16="http://schemas.microsoft.com/office/drawing/2014/main" id="{346C7A79-F52B-E936-B172-E049F1AF07FB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1370051" y="2187266"/>
                <a:ext cx="307440" cy="41040"/>
              </a:xfrm>
              <a:prstGeom prst="rect">
                <a:avLst/>
              </a:prstGeom>
            </p:spPr>
          </p:pic>
        </mc:Fallback>
      </mc:AlternateContent>
      <p:pic>
        <p:nvPicPr>
          <p:cNvPr id="24" name="Imagen 23">
            <a:extLst>
              <a:ext uri="{FF2B5EF4-FFF2-40B4-BE49-F238E27FC236}">
                <a16:creationId xmlns:a16="http://schemas.microsoft.com/office/drawing/2014/main" id="{37C3CC3B-41FC-BBE5-732B-A3F11BA9E51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3670" y="3863763"/>
            <a:ext cx="4436729" cy="2551001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9A6BC7C1-A445-5B1E-4EC7-5A1D5CE72627}"/>
              </a:ext>
            </a:extLst>
          </p:cNvPr>
          <p:cNvSpPr txBox="1"/>
          <p:nvPr/>
        </p:nvSpPr>
        <p:spPr>
          <a:xfrm>
            <a:off x="5626369" y="5266542"/>
            <a:ext cx="44367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10: </a:t>
            </a:r>
            <a:r>
              <a:rPr lang="es-CO" dirty="0"/>
              <a:t>Ingresar nuevamente a la plataforma VITAL con el usuario y la contraseña indicado en el paso 9.</a:t>
            </a:r>
          </a:p>
          <a:p>
            <a:r>
              <a:rPr lang="es-CO" dirty="0"/>
              <a:t>Dar clic en “No soy un robot” &gt; Entrar a VITAL</a:t>
            </a:r>
          </a:p>
          <a:p>
            <a:endParaRPr lang="es-CO" dirty="0"/>
          </a:p>
        </p:txBody>
      </p: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8D0F947B-BE08-4092-F786-9FB60F310DD1}"/>
              </a:ext>
            </a:extLst>
          </p:cNvPr>
          <p:cNvCxnSpPr>
            <a:cxnSpLocks/>
          </p:cNvCxnSpPr>
          <p:nvPr/>
        </p:nvCxnSpPr>
        <p:spPr>
          <a:xfrm>
            <a:off x="2397659" y="5746732"/>
            <a:ext cx="3193085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ángulo 31">
            <a:extLst>
              <a:ext uri="{FF2B5EF4-FFF2-40B4-BE49-F238E27FC236}">
                <a16:creationId xmlns:a16="http://schemas.microsoft.com/office/drawing/2014/main" id="{090E6123-83EA-D4B4-15E8-44273C3EC9C2}"/>
              </a:ext>
            </a:extLst>
          </p:cNvPr>
          <p:cNvSpPr/>
          <p:nvPr/>
        </p:nvSpPr>
        <p:spPr>
          <a:xfrm>
            <a:off x="633812" y="4770052"/>
            <a:ext cx="1728222" cy="169297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33" name="Entrada de lápiz 32">
                <a:extLst>
                  <a:ext uri="{FF2B5EF4-FFF2-40B4-BE49-F238E27FC236}">
                    <a16:creationId xmlns:a16="http://schemas.microsoft.com/office/drawing/2014/main" id="{5FE172FD-AE9D-20CD-9B85-814055E7E7DD}"/>
                  </a:ext>
                </a:extLst>
              </p14:cNvPr>
              <p14:cNvContentPartPr/>
              <p14:nvPr/>
            </p14:nvContentPartPr>
            <p14:xfrm>
              <a:off x="1050803" y="5113937"/>
              <a:ext cx="447120" cy="53280"/>
            </p14:xfrm>
          </p:contentPart>
        </mc:Choice>
        <mc:Fallback xmlns="">
          <p:pic>
            <p:nvPicPr>
              <p:cNvPr id="33" name="Entrada de lápiz 32">
                <a:extLst>
                  <a:ext uri="{FF2B5EF4-FFF2-40B4-BE49-F238E27FC236}">
                    <a16:creationId xmlns:a16="http://schemas.microsoft.com/office/drawing/2014/main" id="{5FE172FD-AE9D-20CD-9B85-814055E7E7DD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1042163" y="5105297"/>
                <a:ext cx="464760" cy="7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60728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>
            <a:extLst>
              <a:ext uri="{FF2B5EF4-FFF2-40B4-BE49-F238E27FC236}">
                <a16:creationId xmlns:a16="http://schemas.microsoft.com/office/drawing/2014/main" id="{E418CA44-49BC-DB28-04B9-8555AB9E1AC7}"/>
              </a:ext>
            </a:extLst>
          </p:cNvPr>
          <p:cNvGrpSpPr/>
          <p:nvPr/>
        </p:nvGrpSpPr>
        <p:grpSpPr>
          <a:xfrm>
            <a:off x="-1" y="148"/>
            <a:ext cx="12192001" cy="6857847"/>
            <a:chOff x="-1" y="148"/>
            <a:chExt cx="12192001" cy="6857847"/>
          </a:xfrm>
        </p:grpSpPr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id="{5C20B3D4-2952-713A-030B-0BFCDA337402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4" name="Google Shape;564;p9">
                <a:extLst>
                  <a:ext uri="{FF2B5EF4-FFF2-40B4-BE49-F238E27FC236}">
                    <a16:creationId xmlns:a16="http://schemas.microsoft.com/office/drawing/2014/main" id="{AE5DE867-A16A-981A-7BCE-7700BF3BCF28}"/>
                  </a:ext>
                </a:extLst>
              </p:cNvPr>
              <p:cNvPicPr preferRelativeResize="0"/>
              <p:nvPr/>
            </p:nvPicPr>
            <p:blipFill rotWithShape="1">
              <a:blip r:embed="rId2">
                <a:alphaModFix/>
              </a:blip>
              <a:srcRect b="92999"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" name="Google Shape;565;p9">
                <a:extLst>
                  <a:ext uri="{FF2B5EF4-FFF2-40B4-BE49-F238E27FC236}">
                    <a16:creationId xmlns:a16="http://schemas.microsoft.com/office/drawing/2014/main" id="{92B798CF-BB92-A374-203C-49C22B39392C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0054BC"/>
                  </a:buClr>
                  <a:buSzPts val="2100"/>
                  <a:buFont typeface="Arial"/>
                  <a:buNone/>
                </a:pPr>
                <a:r>
                  <a:rPr lang="es-CO" sz="800" b="0" i="0" u="none" strike="noStrike" cap="none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6" name="Google Shape;568;p9">
                <a:extLst>
                  <a:ext uri="{FF2B5EF4-FFF2-40B4-BE49-F238E27FC236}">
                    <a16:creationId xmlns:a16="http://schemas.microsoft.com/office/drawing/2014/main" id="{52B9B826-985E-8155-5789-4F754A6C7BD6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t="96716"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" name="Imagen 16">
                <a:extLst>
                  <a:ext uri="{FF2B5EF4-FFF2-40B4-BE49-F238E27FC236}">
                    <a16:creationId xmlns:a16="http://schemas.microsoft.com/office/drawing/2014/main" id="{93025CE3-D5B2-A1BF-2D50-F374AA991C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3" name="Imagen 12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9A6FA9D6-3C5F-560E-F24C-D086C855B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C5164228-E001-C8D5-9D79-6EE0727641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632" y="480291"/>
            <a:ext cx="6843189" cy="3076251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EE6E1EA-C303-2B35-5A41-07064CC3760A}"/>
              </a:ext>
            </a:extLst>
          </p:cNvPr>
          <p:cNvSpPr txBox="1"/>
          <p:nvPr/>
        </p:nvSpPr>
        <p:spPr>
          <a:xfrm>
            <a:off x="6971821" y="1094329"/>
            <a:ext cx="443672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11: </a:t>
            </a:r>
            <a:r>
              <a:rPr lang="es-CO" dirty="0"/>
              <a:t>Una vez ingresado con el usuario y contraseña, la plataforma solicitará el cambio de contraseña.</a:t>
            </a:r>
          </a:p>
          <a:p>
            <a:r>
              <a:rPr lang="es-CO" b="1" dirty="0"/>
              <a:t>NOTA: </a:t>
            </a:r>
            <a:r>
              <a:rPr lang="es-CO" dirty="0"/>
              <a:t>Orientar al ciudadano indicando el ingreso de la contraseña generada por el sistema y la contraseña que el desee relacionar, esta debe </a:t>
            </a:r>
            <a:r>
              <a:rPr lang="es-ES" dirty="0"/>
              <a:t>ser mínimo de 8 caracteres, alfanuméricos con mayúsculas - minúsculas y un carácter especial.</a:t>
            </a:r>
          </a:p>
          <a:p>
            <a:endParaRPr lang="es-ES" dirty="0"/>
          </a:p>
          <a:p>
            <a:r>
              <a:rPr lang="es-ES" dirty="0"/>
              <a:t>Completado lo anterior, dar clic en “Aceptar”</a:t>
            </a:r>
            <a:endParaRPr lang="es-CO" dirty="0"/>
          </a:p>
          <a:p>
            <a:endParaRPr lang="es-CO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F45B3AD-E1FC-860C-C9CF-71AD77285B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632" y="3437579"/>
            <a:ext cx="4267570" cy="3076251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C99B1607-ACF6-BB77-381E-C5A03C1E025F}"/>
              </a:ext>
            </a:extLst>
          </p:cNvPr>
          <p:cNvSpPr/>
          <p:nvPr/>
        </p:nvSpPr>
        <p:spPr>
          <a:xfrm>
            <a:off x="2513915" y="3130211"/>
            <a:ext cx="658493" cy="2902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C6BD4713-216E-49AC-5AB9-E201E4690796}"/>
              </a:ext>
            </a:extLst>
          </p:cNvPr>
          <p:cNvCxnSpPr>
            <a:cxnSpLocks/>
          </p:cNvCxnSpPr>
          <p:nvPr/>
        </p:nvCxnSpPr>
        <p:spPr>
          <a:xfrm>
            <a:off x="3172408" y="3152817"/>
            <a:ext cx="3799413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335CD635-6F71-0935-9838-2C6C95870461}"/>
              </a:ext>
            </a:extLst>
          </p:cNvPr>
          <p:cNvSpPr txBox="1"/>
          <p:nvPr/>
        </p:nvSpPr>
        <p:spPr>
          <a:xfrm>
            <a:off x="4464996" y="5150922"/>
            <a:ext cx="44367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11: </a:t>
            </a:r>
            <a:r>
              <a:rPr lang="es-CO" dirty="0"/>
              <a:t>Completado el paso anterior, ingresar el usuario y la clave nueva. </a:t>
            </a:r>
          </a:p>
          <a:p>
            <a:r>
              <a:rPr lang="es-CO" dirty="0"/>
              <a:t>Dar clic en “No soy un robot”</a:t>
            </a:r>
          </a:p>
          <a:p>
            <a:r>
              <a:rPr lang="es-CO" dirty="0"/>
              <a:t>Y “Entrar a Vital”</a:t>
            </a:r>
          </a:p>
          <a:p>
            <a:endParaRPr lang="es-CO" dirty="0"/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B27BBABF-F8F6-F3BD-6E39-4E3712DF6D79}"/>
              </a:ext>
            </a:extLst>
          </p:cNvPr>
          <p:cNvCxnSpPr>
            <a:cxnSpLocks/>
          </p:cNvCxnSpPr>
          <p:nvPr/>
        </p:nvCxnSpPr>
        <p:spPr>
          <a:xfrm>
            <a:off x="2166525" y="5619208"/>
            <a:ext cx="2229677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23" name="Entrada de lápiz 22">
                <a:extLst>
                  <a:ext uri="{FF2B5EF4-FFF2-40B4-BE49-F238E27FC236}">
                    <a16:creationId xmlns:a16="http://schemas.microsoft.com/office/drawing/2014/main" id="{349D93FE-C8DC-2460-FE41-F03FB980C17A}"/>
                  </a:ext>
                </a:extLst>
              </p14:cNvPr>
              <p14:cNvContentPartPr/>
              <p14:nvPr/>
            </p14:nvContentPartPr>
            <p14:xfrm>
              <a:off x="808207" y="5002343"/>
              <a:ext cx="447120" cy="53280"/>
            </p14:xfrm>
          </p:contentPart>
        </mc:Choice>
        <mc:Fallback xmlns="">
          <p:pic>
            <p:nvPicPr>
              <p:cNvPr id="23" name="Entrada de lápiz 22">
                <a:extLst>
                  <a:ext uri="{FF2B5EF4-FFF2-40B4-BE49-F238E27FC236}">
                    <a16:creationId xmlns:a16="http://schemas.microsoft.com/office/drawing/2014/main" id="{349D93FE-C8DC-2460-FE41-F03FB980C17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99567" y="4993703"/>
                <a:ext cx="464760" cy="7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63978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8">
            <a:extLst>
              <a:ext uri="{FF2B5EF4-FFF2-40B4-BE49-F238E27FC236}">
                <a16:creationId xmlns:a16="http://schemas.microsoft.com/office/drawing/2014/main" id="{F300BE55-076C-3BAB-5F53-9D2DFB912E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64" t="12717" r="13967" b="21224"/>
          <a:stretch/>
        </p:blipFill>
        <p:spPr>
          <a:xfrm>
            <a:off x="471993" y="1552885"/>
            <a:ext cx="9798511" cy="4530314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4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3">
                <a:alphaModFix/>
              </a:blip>
              <a:srcRect b="92999"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 marL="0" marR="0" lvl="0" indent="0" algn="l" rtl="0">
                  <a:lnSpc>
                    <a:spcPct val="115000"/>
                  </a:lnSpc>
                  <a:spcBef>
                    <a:spcPts val="800"/>
                  </a:spcBef>
                  <a:spcAft>
                    <a:spcPts val="0"/>
                  </a:spcAft>
                  <a:buClr>
                    <a:srgbClr val="0054BC"/>
                  </a:buClr>
                  <a:buSzPts val="2100"/>
                  <a:buFont typeface="Arial"/>
                  <a:buNone/>
                </a:pPr>
                <a:r>
                  <a:rPr lang="es-CO" sz="800" b="0" i="0" u="none" strike="noStrike" cap="none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sz="1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4">
                <a:alphaModFix/>
              </a:blip>
              <a:srcRect t="96716"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6" name="Rectángulo 5">
            <a:extLst>
              <a:ext uri="{FF2B5EF4-FFF2-40B4-BE49-F238E27FC236}">
                <a16:creationId xmlns:a16="http://schemas.microsoft.com/office/drawing/2014/main" id="{7A2BCB0C-EE6E-707B-FFCD-AD1E33936AF2}"/>
              </a:ext>
            </a:extLst>
          </p:cNvPr>
          <p:cNvSpPr/>
          <p:nvPr/>
        </p:nvSpPr>
        <p:spPr>
          <a:xfrm>
            <a:off x="2692069" y="2715191"/>
            <a:ext cx="974862" cy="1866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903D4E7B-2404-4A4F-7796-DB90E5204359}"/>
              </a:ext>
            </a:extLst>
          </p:cNvPr>
          <p:cNvSpPr txBox="1"/>
          <p:nvPr/>
        </p:nvSpPr>
        <p:spPr>
          <a:xfrm>
            <a:off x="363894" y="774801"/>
            <a:ext cx="99744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12: </a:t>
            </a:r>
            <a:r>
              <a:rPr lang="es-CO" dirty="0"/>
              <a:t>Una vez ingresado a la plataforma VITAL, dar clic en la pestaña “Iniciar Trámite” como se evidencia a continuación y seleccionar el trámite de interés del ciudadano.</a:t>
            </a:r>
          </a:p>
          <a:p>
            <a:endParaRPr lang="es-CO" dirty="0"/>
          </a:p>
        </p:txBody>
      </p: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1A0FB560-7771-B061-6ECC-FE87CC0AC7A5}"/>
              </a:ext>
            </a:extLst>
          </p:cNvPr>
          <p:cNvCxnSpPr>
            <a:cxnSpLocks/>
          </p:cNvCxnSpPr>
          <p:nvPr/>
        </p:nvCxnSpPr>
        <p:spPr>
          <a:xfrm flipH="1">
            <a:off x="3051111" y="1273669"/>
            <a:ext cx="1015121" cy="140201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adroTexto 21">
            <a:extLst>
              <a:ext uri="{FF2B5EF4-FFF2-40B4-BE49-F238E27FC236}">
                <a16:creationId xmlns:a16="http://schemas.microsoft.com/office/drawing/2014/main" id="{8F0F35E8-BC4C-EEE2-380B-39438FE7678D}"/>
              </a:ext>
            </a:extLst>
          </p:cNvPr>
          <p:cNvSpPr txBox="1"/>
          <p:nvPr/>
        </p:nvSpPr>
        <p:spPr>
          <a:xfrm>
            <a:off x="214604" y="6320473"/>
            <a:ext cx="9974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PASO 13: </a:t>
            </a:r>
            <a:r>
              <a:rPr lang="es-CO" dirty="0"/>
              <a:t>De acuerdo al trámite seleccionado, cargar y diligenciar la información requerida.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72754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842</Words>
  <Application>Microsoft Office PowerPoint</Application>
  <PresentationFormat>Panorámica</PresentationFormat>
  <Paragraphs>75</Paragraphs>
  <Slides>13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20" baseType="lpstr">
      <vt:lpstr>Montserrat</vt:lpstr>
      <vt:lpstr>Montserrat ExtraBold</vt:lpstr>
      <vt:lpstr>Modern Love Caps</vt:lpstr>
      <vt:lpstr>Calibri</vt:lpstr>
      <vt:lpstr>Arial</vt:lpstr>
      <vt:lpstr>Work Sans</vt:lpstr>
      <vt:lpstr>Tema de Office</vt:lpstr>
      <vt:lpstr>CAPACITACIÓN DTS Y ÁREAS PROTEGIDAS VITAL-PASAPORTE</vt:lpstr>
      <vt:lpstr>PLATAFORMA VITAL</vt:lpstr>
      <vt:lpstr>REGISTRO DE USUARIOS POR PRIMERA VEZ</vt:lpstr>
      <vt:lpstr>REGISTRO DE USUARIOS POR PRIMERA VEZ</vt:lpstr>
      <vt:lpstr>REGISTRO DE USUARIOS POR PRIMERA VEZ</vt:lpstr>
      <vt:lpstr>REGISTRO DE USUARIOS POR PRIMERA VEZ</vt:lpstr>
      <vt:lpstr>REGISTRO DE USUARIOS POR PRIMERA VEZ</vt:lpstr>
      <vt:lpstr>Presentación de PowerPoint</vt:lpstr>
      <vt:lpstr>Presentación de PowerPoint</vt:lpstr>
      <vt:lpstr>PASAPORTE PARQUES NACIONALES NATURALES DE COLOMBIA</vt:lpstr>
      <vt:lpstr>PASAPORTE PARQUES NACIONALES NATURALES DE COLOMBIA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pnn gcm</dc:creator>
  <cp:lastModifiedBy>ANGELICA MARIA PINTO DUARTE</cp:lastModifiedBy>
  <cp:revision>32</cp:revision>
  <dcterms:created xsi:type="dcterms:W3CDTF">2022-11-17T19:08:43Z</dcterms:created>
  <dcterms:modified xsi:type="dcterms:W3CDTF">2023-03-30T13:29:45Z</dcterms:modified>
</cp:coreProperties>
</file>