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70" r:id="rId4"/>
    <p:sldId id="258" r:id="rId5"/>
    <p:sldId id="262" r:id="rId6"/>
    <p:sldId id="267" r:id="rId7"/>
    <p:sldId id="268" r:id="rId8"/>
    <p:sldId id="269" r:id="rId9"/>
    <p:sldId id="271" r:id="rId10"/>
    <p:sldId id="272" r:id="rId11"/>
    <p:sldId id="261" r:id="rId1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FF568-4B22-4671-B004-D2EED069633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8CAB2C6-072C-4A75-9D65-A4DFF07C4DAE}">
      <dgm:prSet phldrT="[Texto]" custT="1"/>
      <dgm:spPr/>
      <dgm:t>
        <a:bodyPr/>
        <a:lstStyle/>
        <a:p>
          <a:r>
            <a:rPr lang="es-CO" sz="1800" dirty="0"/>
            <a:t>Formato de solicitud para la realización de obras audiovisuales, toma de fotografías y su uso posterior </a:t>
          </a:r>
          <a:r>
            <a:rPr lang="es-ES" sz="1800" dirty="0"/>
            <a:t>AAMB_FO_11 </a:t>
          </a:r>
          <a:endParaRPr lang="es-CO" sz="1800" dirty="0"/>
        </a:p>
      </dgm:t>
    </dgm:pt>
    <dgm:pt modelId="{1642C261-2C01-4B0E-870B-85720FB2088F}" type="parTrans" cxnId="{60BE5420-8BCA-4A30-9C84-2939D2B28C25}">
      <dgm:prSet/>
      <dgm:spPr/>
      <dgm:t>
        <a:bodyPr/>
        <a:lstStyle/>
        <a:p>
          <a:endParaRPr lang="es-CO" sz="2800"/>
        </a:p>
      </dgm:t>
    </dgm:pt>
    <dgm:pt modelId="{5B0006BF-791A-4D81-B132-F907D2DC6765}" type="sibTrans" cxnId="{60BE5420-8BCA-4A30-9C84-2939D2B28C25}">
      <dgm:prSet/>
      <dgm:spPr/>
      <dgm:t>
        <a:bodyPr/>
        <a:lstStyle/>
        <a:p>
          <a:endParaRPr lang="es-CO" sz="2800"/>
        </a:p>
      </dgm:t>
    </dgm:pt>
    <dgm:pt modelId="{B60CAC93-B055-4FBA-89C1-59FCDB17FC62}">
      <dgm:prSet phldrT="[Texto]" custT="1"/>
      <dgm:spPr/>
      <dgm:t>
        <a:bodyPr/>
        <a:lstStyle/>
        <a:p>
          <a:r>
            <a:rPr lang="es-CO" sz="1800" dirty="0"/>
            <a:t>Fotocopia documento de identidad del peticionario</a:t>
          </a:r>
        </a:p>
      </dgm:t>
    </dgm:pt>
    <dgm:pt modelId="{E9DF194C-0F40-4A55-B02E-AD8959CC6E38}" type="parTrans" cxnId="{A1C34238-EF3D-41C3-93D6-7EDA53682756}">
      <dgm:prSet/>
      <dgm:spPr/>
      <dgm:t>
        <a:bodyPr/>
        <a:lstStyle/>
        <a:p>
          <a:endParaRPr lang="es-CO" sz="2800"/>
        </a:p>
      </dgm:t>
    </dgm:pt>
    <dgm:pt modelId="{C403073D-1C99-4370-8172-D7B42B408D0F}" type="sibTrans" cxnId="{A1C34238-EF3D-41C3-93D6-7EDA53682756}">
      <dgm:prSet/>
      <dgm:spPr/>
      <dgm:t>
        <a:bodyPr/>
        <a:lstStyle/>
        <a:p>
          <a:endParaRPr lang="es-CO" sz="2800"/>
        </a:p>
      </dgm:t>
    </dgm:pt>
    <dgm:pt modelId="{8754BD16-3E80-41CB-8325-0B476C414260}">
      <dgm:prSet phldrT="[Texto]" custT="1"/>
      <dgm:spPr/>
      <dgm:t>
        <a:bodyPr/>
        <a:lstStyle/>
        <a:p>
          <a:r>
            <a:rPr lang="es-CO" sz="1800" dirty="0"/>
            <a:t>Poder autenticado por notaría (Cuándo se actúe a través de un tercero)</a:t>
          </a:r>
        </a:p>
      </dgm:t>
    </dgm:pt>
    <dgm:pt modelId="{40F053D1-9430-4B0E-AF6F-C4E41274530A}" type="parTrans" cxnId="{F10EE6E8-FD86-4EBE-9DB3-BA42EB83B2B8}">
      <dgm:prSet/>
      <dgm:spPr/>
      <dgm:t>
        <a:bodyPr/>
        <a:lstStyle/>
        <a:p>
          <a:endParaRPr lang="es-CO" sz="2800"/>
        </a:p>
      </dgm:t>
    </dgm:pt>
    <dgm:pt modelId="{C87ECAC1-9CA4-49EA-BB91-944A368A9118}" type="sibTrans" cxnId="{F10EE6E8-FD86-4EBE-9DB3-BA42EB83B2B8}">
      <dgm:prSet/>
      <dgm:spPr/>
      <dgm:t>
        <a:bodyPr/>
        <a:lstStyle/>
        <a:p>
          <a:endParaRPr lang="es-CO" sz="2800"/>
        </a:p>
      </dgm:t>
    </dgm:pt>
    <dgm:pt modelId="{50BADABE-E3B0-4A1F-BC1B-AB7BCFE148CD}">
      <dgm:prSet phldrT="[Texto]" custT="1"/>
      <dgm:spPr/>
      <dgm:t>
        <a:bodyPr/>
        <a:lstStyle/>
        <a:p>
          <a:r>
            <a:rPr lang="es-CO" sz="1800" dirty="0"/>
            <a:t>Documento descriptivo (En español)</a:t>
          </a:r>
        </a:p>
      </dgm:t>
    </dgm:pt>
    <dgm:pt modelId="{6B06B8D4-A295-46B0-BA5F-FBF6FDB11CD0}" type="parTrans" cxnId="{C2AD2423-19B3-4262-8E96-C8EF8BF25475}">
      <dgm:prSet/>
      <dgm:spPr/>
      <dgm:t>
        <a:bodyPr/>
        <a:lstStyle/>
        <a:p>
          <a:endParaRPr lang="es-CO" sz="2800"/>
        </a:p>
      </dgm:t>
    </dgm:pt>
    <dgm:pt modelId="{BCA25540-C150-481A-A32C-7B3CE929AD71}" type="sibTrans" cxnId="{C2AD2423-19B3-4262-8E96-C8EF8BF25475}">
      <dgm:prSet/>
      <dgm:spPr/>
      <dgm:t>
        <a:bodyPr/>
        <a:lstStyle/>
        <a:p>
          <a:endParaRPr lang="es-CO" sz="2800"/>
        </a:p>
      </dgm:t>
    </dgm:pt>
    <dgm:pt modelId="{30E60653-E23A-45B9-B337-F2FFFE8131D8}">
      <dgm:prSet phldrT="[Texto]" custT="1"/>
      <dgm:spPr/>
      <dgm:t>
        <a:bodyPr/>
        <a:lstStyle/>
        <a:p>
          <a:r>
            <a:rPr lang="es-CO" sz="1800" dirty="0"/>
            <a:t>Formato de liquidación por evaluación o seguimiento ambiental</a:t>
          </a:r>
        </a:p>
      </dgm:t>
    </dgm:pt>
    <dgm:pt modelId="{53B5992D-4843-4416-8257-BB17F01AF98B}" type="parTrans" cxnId="{4F982468-2436-42C1-B1A9-6A9CFF521FCA}">
      <dgm:prSet/>
      <dgm:spPr/>
      <dgm:t>
        <a:bodyPr/>
        <a:lstStyle/>
        <a:p>
          <a:endParaRPr lang="es-CO" sz="2800"/>
        </a:p>
      </dgm:t>
    </dgm:pt>
    <dgm:pt modelId="{93F47B00-B2DE-4873-B7E5-DB605CB840BE}" type="sibTrans" cxnId="{4F982468-2436-42C1-B1A9-6A9CFF521FCA}">
      <dgm:prSet/>
      <dgm:spPr/>
      <dgm:t>
        <a:bodyPr/>
        <a:lstStyle/>
        <a:p>
          <a:endParaRPr lang="es-CO" sz="2800"/>
        </a:p>
      </dgm:t>
    </dgm:pt>
    <dgm:pt modelId="{21077963-8947-42DE-8AB1-62AE9B86CB51}">
      <dgm:prSet phldrT="[Texto]" custT="1"/>
      <dgm:spPr/>
      <dgm:t>
        <a:bodyPr/>
        <a:lstStyle/>
        <a:p>
          <a:r>
            <a:rPr lang="es-CO" sz="1800" dirty="0"/>
            <a:t>Certificado de existencia y representación legal (Solo aplica para personas jurídicas)</a:t>
          </a:r>
        </a:p>
      </dgm:t>
    </dgm:pt>
    <dgm:pt modelId="{8C63838C-7EDD-4C48-A7BC-B0308E0FB509}" type="parTrans" cxnId="{AB8DEFE8-C4E6-4824-9B28-028706F66FAB}">
      <dgm:prSet/>
      <dgm:spPr/>
      <dgm:t>
        <a:bodyPr/>
        <a:lstStyle/>
        <a:p>
          <a:endParaRPr lang="es-CO" sz="2800"/>
        </a:p>
      </dgm:t>
    </dgm:pt>
    <dgm:pt modelId="{C66169DF-454D-4F75-9188-846327AD7E98}" type="sibTrans" cxnId="{AB8DEFE8-C4E6-4824-9B28-028706F66FAB}">
      <dgm:prSet/>
      <dgm:spPr/>
      <dgm:t>
        <a:bodyPr/>
        <a:lstStyle/>
        <a:p>
          <a:endParaRPr lang="es-CO" sz="2800"/>
        </a:p>
      </dgm:t>
    </dgm:pt>
    <dgm:pt modelId="{B1E4AE51-8F66-4446-81DD-2DCF53AB0913}">
      <dgm:prSet phldrT="[Texto]"/>
      <dgm:spPr/>
      <dgm:t>
        <a:bodyPr/>
        <a:lstStyle/>
        <a:p>
          <a:r>
            <a:rPr lang="es-CO" dirty="0"/>
            <a:t>Soporte de pago</a:t>
          </a:r>
        </a:p>
      </dgm:t>
    </dgm:pt>
    <dgm:pt modelId="{A98CD550-4746-4275-A82D-CB07189AE962}" type="parTrans" cxnId="{F9EF5549-B17D-4D9E-B417-DCBFB1390B7F}">
      <dgm:prSet/>
      <dgm:spPr/>
      <dgm:t>
        <a:bodyPr/>
        <a:lstStyle/>
        <a:p>
          <a:endParaRPr lang="es-CO"/>
        </a:p>
      </dgm:t>
    </dgm:pt>
    <dgm:pt modelId="{6837F6FA-A0D0-47E7-8A72-824D3A4A0753}" type="sibTrans" cxnId="{F9EF5549-B17D-4D9E-B417-DCBFB1390B7F}">
      <dgm:prSet/>
      <dgm:spPr/>
      <dgm:t>
        <a:bodyPr/>
        <a:lstStyle/>
        <a:p>
          <a:endParaRPr lang="es-CO"/>
        </a:p>
      </dgm:t>
    </dgm:pt>
    <dgm:pt modelId="{6130A0A6-B71C-4579-8158-92ADC00B213D}" type="pres">
      <dgm:prSet presAssocID="{136FF568-4B22-4671-B004-D2EED0696332}" presName="linear" presStyleCnt="0">
        <dgm:presLayoutVars>
          <dgm:dir/>
          <dgm:animLvl val="lvl"/>
          <dgm:resizeHandles val="exact"/>
        </dgm:presLayoutVars>
      </dgm:prSet>
      <dgm:spPr/>
    </dgm:pt>
    <dgm:pt modelId="{5C1C6712-D342-4561-AEBE-CAE00AD69397}" type="pres">
      <dgm:prSet presAssocID="{E8CAB2C6-072C-4A75-9D65-A4DFF07C4DAE}" presName="parentLin" presStyleCnt="0"/>
      <dgm:spPr/>
    </dgm:pt>
    <dgm:pt modelId="{CAA90635-1B1D-4C8E-AFDA-1A4C6DE8C2F3}" type="pres">
      <dgm:prSet presAssocID="{E8CAB2C6-072C-4A75-9D65-A4DFF07C4DAE}" presName="parentLeftMargin" presStyleLbl="node1" presStyleIdx="0" presStyleCnt="7"/>
      <dgm:spPr/>
    </dgm:pt>
    <dgm:pt modelId="{7E73E9A1-649C-47FB-B16B-AD289109A2BE}" type="pres">
      <dgm:prSet presAssocID="{E8CAB2C6-072C-4A75-9D65-A4DFF07C4DAE}" presName="parentText" presStyleLbl="node1" presStyleIdx="0" presStyleCnt="7" custScaleX="114162" custScaleY="145497">
        <dgm:presLayoutVars>
          <dgm:chMax val="0"/>
          <dgm:bulletEnabled val="1"/>
        </dgm:presLayoutVars>
      </dgm:prSet>
      <dgm:spPr/>
    </dgm:pt>
    <dgm:pt modelId="{689CC8B1-6157-4B95-83BB-A1E1F16D9B0F}" type="pres">
      <dgm:prSet presAssocID="{E8CAB2C6-072C-4A75-9D65-A4DFF07C4DAE}" presName="negativeSpace" presStyleCnt="0"/>
      <dgm:spPr/>
    </dgm:pt>
    <dgm:pt modelId="{71C2215A-BB6E-45D6-B64A-BFE8F4686440}" type="pres">
      <dgm:prSet presAssocID="{E8CAB2C6-072C-4A75-9D65-A4DFF07C4DAE}" presName="childText" presStyleLbl="conFgAcc1" presStyleIdx="0" presStyleCnt="7">
        <dgm:presLayoutVars>
          <dgm:bulletEnabled val="1"/>
        </dgm:presLayoutVars>
      </dgm:prSet>
      <dgm:spPr/>
    </dgm:pt>
    <dgm:pt modelId="{7B377E57-6692-45F9-AE17-443F27495C09}" type="pres">
      <dgm:prSet presAssocID="{5B0006BF-791A-4D81-B132-F907D2DC6765}" presName="spaceBetweenRectangles" presStyleCnt="0"/>
      <dgm:spPr/>
    </dgm:pt>
    <dgm:pt modelId="{9B1ED8AE-1E11-4D9D-BC3B-5EAB22393310}" type="pres">
      <dgm:prSet presAssocID="{B60CAC93-B055-4FBA-89C1-59FCDB17FC62}" presName="parentLin" presStyleCnt="0"/>
      <dgm:spPr/>
    </dgm:pt>
    <dgm:pt modelId="{70F0165E-B3C4-41A7-BEE3-9C2FDAC79C11}" type="pres">
      <dgm:prSet presAssocID="{B60CAC93-B055-4FBA-89C1-59FCDB17FC62}" presName="parentLeftMargin" presStyleLbl="node1" presStyleIdx="0" presStyleCnt="7"/>
      <dgm:spPr/>
    </dgm:pt>
    <dgm:pt modelId="{98109D00-B756-490B-95A3-3B1FE41D696A}" type="pres">
      <dgm:prSet presAssocID="{B60CAC93-B055-4FBA-89C1-59FCDB17FC62}" presName="parentText" presStyleLbl="node1" presStyleIdx="1" presStyleCnt="7" custScaleX="114073">
        <dgm:presLayoutVars>
          <dgm:chMax val="0"/>
          <dgm:bulletEnabled val="1"/>
        </dgm:presLayoutVars>
      </dgm:prSet>
      <dgm:spPr/>
    </dgm:pt>
    <dgm:pt modelId="{3D59335F-3401-4D3E-8221-2FEB27218555}" type="pres">
      <dgm:prSet presAssocID="{B60CAC93-B055-4FBA-89C1-59FCDB17FC62}" presName="negativeSpace" presStyleCnt="0"/>
      <dgm:spPr/>
    </dgm:pt>
    <dgm:pt modelId="{2EA8EBCC-9921-47E4-85BC-D39CE58D1CD4}" type="pres">
      <dgm:prSet presAssocID="{B60CAC93-B055-4FBA-89C1-59FCDB17FC62}" presName="childText" presStyleLbl="conFgAcc1" presStyleIdx="1" presStyleCnt="7">
        <dgm:presLayoutVars>
          <dgm:bulletEnabled val="1"/>
        </dgm:presLayoutVars>
      </dgm:prSet>
      <dgm:spPr/>
    </dgm:pt>
    <dgm:pt modelId="{007221AE-AD3A-4863-8FEC-1EA615A9C645}" type="pres">
      <dgm:prSet presAssocID="{C403073D-1C99-4370-8172-D7B42B408D0F}" presName="spaceBetweenRectangles" presStyleCnt="0"/>
      <dgm:spPr/>
    </dgm:pt>
    <dgm:pt modelId="{6E6655E4-1503-40A9-AF0A-4438DF05B51A}" type="pres">
      <dgm:prSet presAssocID="{21077963-8947-42DE-8AB1-62AE9B86CB51}" presName="parentLin" presStyleCnt="0"/>
      <dgm:spPr/>
    </dgm:pt>
    <dgm:pt modelId="{FA849296-0235-4A54-A37C-BBD01FF6F1D9}" type="pres">
      <dgm:prSet presAssocID="{21077963-8947-42DE-8AB1-62AE9B86CB51}" presName="parentLeftMargin" presStyleLbl="node1" presStyleIdx="1" presStyleCnt="7"/>
      <dgm:spPr/>
    </dgm:pt>
    <dgm:pt modelId="{1AB6CAF2-3948-4A9F-8DE3-AF6D0CACB4C0}" type="pres">
      <dgm:prSet presAssocID="{21077963-8947-42DE-8AB1-62AE9B86CB51}" presName="parentText" presStyleLbl="node1" presStyleIdx="2" presStyleCnt="7" custScaleX="115578">
        <dgm:presLayoutVars>
          <dgm:chMax val="0"/>
          <dgm:bulletEnabled val="1"/>
        </dgm:presLayoutVars>
      </dgm:prSet>
      <dgm:spPr/>
    </dgm:pt>
    <dgm:pt modelId="{6AFE472A-10D2-441F-8B86-1F6DEE77AEE6}" type="pres">
      <dgm:prSet presAssocID="{21077963-8947-42DE-8AB1-62AE9B86CB51}" presName="negativeSpace" presStyleCnt="0"/>
      <dgm:spPr/>
    </dgm:pt>
    <dgm:pt modelId="{46DDB6BE-C139-4922-A75E-40227ED99BED}" type="pres">
      <dgm:prSet presAssocID="{21077963-8947-42DE-8AB1-62AE9B86CB51}" presName="childText" presStyleLbl="conFgAcc1" presStyleIdx="2" presStyleCnt="7">
        <dgm:presLayoutVars>
          <dgm:bulletEnabled val="1"/>
        </dgm:presLayoutVars>
      </dgm:prSet>
      <dgm:spPr/>
    </dgm:pt>
    <dgm:pt modelId="{AC95DB63-F869-40B0-A204-8FB83E7CAB0F}" type="pres">
      <dgm:prSet presAssocID="{C66169DF-454D-4F75-9188-846327AD7E98}" presName="spaceBetweenRectangles" presStyleCnt="0"/>
      <dgm:spPr/>
    </dgm:pt>
    <dgm:pt modelId="{E9648E03-AB01-4E93-BBE2-D0ABBEE4FFD4}" type="pres">
      <dgm:prSet presAssocID="{8754BD16-3E80-41CB-8325-0B476C414260}" presName="parentLin" presStyleCnt="0"/>
      <dgm:spPr/>
    </dgm:pt>
    <dgm:pt modelId="{665E6784-C67D-42AE-9C48-75417C61A1FD}" type="pres">
      <dgm:prSet presAssocID="{8754BD16-3E80-41CB-8325-0B476C414260}" presName="parentLeftMargin" presStyleLbl="node1" presStyleIdx="2" presStyleCnt="7"/>
      <dgm:spPr/>
    </dgm:pt>
    <dgm:pt modelId="{0070932C-6228-4D3D-B11D-9A3D2B65C434}" type="pres">
      <dgm:prSet presAssocID="{8754BD16-3E80-41CB-8325-0B476C414260}" presName="parentText" presStyleLbl="node1" presStyleIdx="3" presStyleCnt="7" custScaleX="116640">
        <dgm:presLayoutVars>
          <dgm:chMax val="0"/>
          <dgm:bulletEnabled val="1"/>
        </dgm:presLayoutVars>
      </dgm:prSet>
      <dgm:spPr/>
    </dgm:pt>
    <dgm:pt modelId="{5E57529E-17D3-410C-B7CC-847C70D557BC}" type="pres">
      <dgm:prSet presAssocID="{8754BD16-3E80-41CB-8325-0B476C414260}" presName="negativeSpace" presStyleCnt="0"/>
      <dgm:spPr/>
    </dgm:pt>
    <dgm:pt modelId="{18AFDBA0-D90E-42CB-B8DF-08FC538B680E}" type="pres">
      <dgm:prSet presAssocID="{8754BD16-3E80-41CB-8325-0B476C414260}" presName="childText" presStyleLbl="conFgAcc1" presStyleIdx="3" presStyleCnt="7">
        <dgm:presLayoutVars>
          <dgm:bulletEnabled val="1"/>
        </dgm:presLayoutVars>
      </dgm:prSet>
      <dgm:spPr/>
    </dgm:pt>
    <dgm:pt modelId="{26E40999-7C49-4346-9DBE-C124EDD4F8E3}" type="pres">
      <dgm:prSet presAssocID="{C87ECAC1-9CA4-49EA-BB91-944A368A9118}" presName="spaceBetweenRectangles" presStyleCnt="0"/>
      <dgm:spPr/>
    </dgm:pt>
    <dgm:pt modelId="{3C7B94E0-5B45-47E2-9D0B-70B3F5D7A223}" type="pres">
      <dgm:prSet presAssocID="{50BADABE-E3B0-4A1F-BC1B-AB7BCFE148CD}" presName="parentLin" presStyleCnt="0"/>
      <dgm:spPr/>
    </dgm:pt>
    <dgm:pt modelId="{7FB9CCF0-372F-41D9-B219-F96923DD02D1}" type="pres">
      <dgm:prSet presAssocID="{50BADABE-E3B0-4A1F-BC1B-AB7BCFE148CD}" presName="parentLeftMargin" presStyleLbl="node1" presStyleIdx="3" presStyleCnt="7"/>
      <dgm:spPr/>
    </dgm:pt>
    <dgm:pt modelId="{632B6460-663F-4BD9-AD8A-9EEB2A695538}" type="pres">
      <dgm:prSet presAssocID="{50BADABE-E3B0-4A1F-BC1B-AB7BCFE148CD}" presName="parentText" presStyleLbl="node1" presStyleIdx="4" presStyleCnt="7" custScaleX="115578">
        <dgm:presLayoutVars>
          <dgm:chMax val="0"/>
          <dgm:bulletEnabled val="1"/>
        </dgm:presLayoutVars>
      </dgm:prSet>
      <dgm:spPr/>
    </dgm:pt>
    <dgm:pt modelId="{E1115531-3B32-4A67-B8D6-340D7E6A674F}" type="pres">
      <dgm:prSet presAssocID="{50BADABE-E3B0-4A1F-BC1B-AB7BCFE148CD}" presName="negativeSpace" presStyleCnt="0"/>
      <dgm:spPr/>
    </dgm:pt>
    <dgm:pt modelId="{5F61C5A1-EF8F-4FFB-95A5-AA33D2445215}" type="pres">
      <dgm:prSet presAssocID="{50BADABE-E3B0-4A1F-BC1B-AB7BCFE148CD}" presName="childText" presStyleLbl="conFgAcc1" presStyleIdx="4" presStyleCnt="7">
        <dgm:presLayoutVars>
          <dgm:bulletEnabled val="1"/>
        </dgm:presLayoutVars>
      </dgm:prSet>
      <dgm:spPr/>
    </dgm:pt>
    <dgm:pt modelId="{058C1A22-1661-4DD5-9718-C1207A44C600}" type="pres">
      <dgm:prSet presAssocID="{BCA25540-C150-481A-A32C-7B3CE929AD71}" presName="spaceBetweenRectangles" presStyleCnt="0"/>
      <dgm:spPr/>
    </dgm:pt>
    <dgm:pt modelId="{DC750936-C1B1-414F-9321-DA38B5530E20}" type="pres">
      <dgm:prSet presAssocID="{30E60653-E23A-45B9-B337-F2FFFE8131D8}" presName="parentLin" presStyleCnt="0"/>
      <dgm:spPr/>
    </dgm:pt>
    <dgm:pt modelId="{55AA9F6F-1B10-4A8B-AB69-1B02820F7472}" type="pres">
      <dgm:prSet presAssocID="{30E60653-E23A-45B9-B337-F2FFFE8131D8}" presName="parentLeftMargin" presStyleLbl="node1" presStyleIdx="4" presStyleCnt="7"/>
      <dgm:spPr/>
    </dgm:pt>
    <dgm:pt modelId="{155EEB1A-DC54-42D7-987E-1F8EDD0B650E}" type="pres">
      <dgm:prSet presAssocID="{30E60653-E23A-45B9-B337-F2FFFE8131D8}" presName="parentText" presStyleLbl="node1" presStyleIdx="5" presStyleCnt="7" custScaleX="117260">
        <dgm:presLayoutVars>
          <dgm:chMax val="0"/>
          <dgm:bulletEnabled val="1"/>
        </dgm:presLayoutVars>
      </dgm:prSet>
      <dgm:spPr/>
    </dgm:pt>
    <dgm:pt modelId="{6C461ACF-EFED-4850-A401-E68F2BFA45D9}" type="pres">
      <dgm:prSet presAssocID="{30E60653-E23A-45B9-B337-F2FFFE8131D8}" presName="negativeSpace" presStyleCnt="0"/>
      <dgm:spPr/>
    </dgm:pt>
    <dgm:pt modelId="{74A15AC4-8C5A-485F-ADAD-4E65882F1D2C}" type="pres">
      <dgm:prSet presAssocID="{30E60653-E23A-45B9-B337-F2FFFE8131D8}" presName="childText" presStyleLbl="conFgAcc1" presStyleIdx="5" presStyleCnt="7">
        <dgm:presLayoutVars>
          <dgm:bulletEnabled val="1"/>
        </dgm:presLayoutVars>
      </dgm:prSet>
      <dgm:spPr/>
    </dgm:pt>
    <dgm:pt modelId="{4919ED51-B129-4625-A29B-EB14ECD45A6C}" type="pres">
      <dgm:prSet presAssocID="{93F47B00-B2DE-4873-B7E5-DB605CB840BE}" presName="spaceBetweenRectangles" presStyleCnt="0"/>
      <dgm:spPr/>
    </dgm:pt>
    <dgm:pt modelId="{A317294F-AF5D-4694-98A1-539C2C498BCB}" type="pres">
      <dgm:prSet presAssocID="{B1E4AE51-8F66-4446-81DD-2DCF53AB0913}" presName="parentLin" presStyleCnt="0"/>
      <dgm:spPr/>
    </dgm:pt>
    <dgm:pt modelId="{BFC9AFD5-1BDE-4F67-89FF-8C191B0DFC13}" type="pres">
      <dgm:prSet presAssocID="{B1E4AE51-8F66-4446-81DD-2DCF53AB0913}" presName="parentLeftMargin" presStyleLbl="node1" presStyleIdx="5" presStyleCnt="7" custScaleX="117260"/>
      <dgm:spPr/>
    </dgm:pt>
    <dgm:pt modelId="{754BC4BE-0450-4237-A319-3C6B4E6EBD18}" type="pres">
      <dgm:prSet presAssocID="{B1E4AE51-8F66-4446-81DD-2DCF53AB0913}" presName="parentText" presStyleLbl="node1" presStyleIdx="6" presStyleCnt="7" custScaleX="115856">
        <dgm:presLayoutVars>
          <dgm:chMax val="0"/>
          <dgm:bulletEnabled val="1"/>
        </dgm:presLayoutVars>
      </dgm:prSet>
      <dgm:spPr/>
    </dgm:pt>
    <dgm:pt modelId="{C9A1867B-96C7-4714-9838-CD00A140A2ED}" type="pres">
      <dgm:prSet presAssocID="{B1E4AE51-8F66-4446-81DD-2DCF53AB0913}" presName="negativeSpace" presStyleCnt="0"/>
      <dgm:spPr/>
    </dgm:pt>
    <dgm:pt modelId="{F7320576-6AB9-4A26-870C-04938531785A}" type="pres">
      <dgm:prSet presAssocID="{B1E4AE51-8F66-4446-81DD-2DCF53AB091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10C991A-917E-4288-8BF6-38557B35901B}" type="presOf" srcId="{8754BD16-3E80-41CB-8325-0B476C414260}" destId="{0070932C-6228-4D3D-B11D-9A3D2B65C434}" srcOrd="1" destOrd="0" presId="urn:microsoft.com/office/officeart/2005/8/layout/list1"/>
    <dgm:cxn modelId="{60BE5420-8BCA-4A30-9C84-2939D2B28C25}" srcId="{136FF568-4B22-4671-B004-D2EED0696332}" destId="{E8CAB2C6-072C-4A75-9D65-A4DFF07C4DAE}" srcOrd="0" destOrd="0" parTransId="{1642C261-2C01-4B0E-870B-85720FB2088F}" sibTransId="{5B0006BF-791A-4D81-B132-F907D2DC6765}"/>
    <dgm:cxn modelId="{B124DE22-D0CE-43B5-9C05-53CF09874AB4}" type="presOf" srcId="{30E60653-E23A-45B9-B337-F2FFFE8131D8}" destId="{55AA9F6F-1B10-4A8B-AB69-1B02820F7472}" srcOrd="0" destOrd="0" presId="urn:microsoft.com/office/officeart/2005/8/layout/list1"/>
    <dgm:cxn modelId="{C2AD2423-19B3-4262-8E96-C8EF8BF25475}" srcId="{136FF568-4B22-4671-B004-D2EED0696332}" destId="{50BADABE-E3B0-4A1F-BC1B-AB7BCFE148CD}" srcOrd="4" destOrd="0" parTransId="{6B06B8D4-A295-46B0-BA5F-FBF6FDB11CD0}" sibTransId="{BCA25540-C150-481A-A32C-7B3CE929AD71}"/>
    <dgm:cxn modelId="{EBBD1929-9AAE-4969-8246-84DA017D7CF2}" type="presOf" srcId="{21077963-8947-42DE-8AB1-62AE9B86CB51}" destId="{1AB6CAF2-3948-4A9F-8DE3-AF6D0CACB4C0}" srcOrd="1" destOrd="0" presId="urn:microsoft.com/office/officeart/2005/8/layout/list1"/>
    <dgm:cxn modelId="{A1C34238-EF3D-41C3-93D6-7EDA53682756}" srcId="{136FF568-4B22-4671-B004-D2EED0696332}" destId="{B60CAC93-B055-4FBA-89C1-59FCDB17FC62}" srcOrd="1" destOrd="0" parTransId="{E9DF194C-0F40-4A55-B02E-AD8959CC6E38}" sibTransId="{C403073D-1C99-4370-8172-D7B42B408D0F}"/>
    <dgm:cxn modelId="{BB4BB63F-9443-402F-9339-6FB0E65ED874}" type="presOf" srcId="{21077963-8947-42DE-8AB1-62AE9B86CB51}" destId="{FA849296-0235-4A54-A37C-BBD01FF6F1D9}" srcOrd="0" destOrd="0" presId="urn:microsoft.com/office/officeart/2005/8/layout/list1"/>
    <dgm:cxn modelId="{C083B340-C4A6-4BEB-A3A9-CA6A051920CE}" type="presOf" srcId="{8754BD16-3E80-41CB-8325-0B476C414260}" destId="{665E6784-C67D-42AE-9C48-75417C61A1FD}" srcOrd="0" destOrd="0" presId="urn:microsoft.com/office/officeart/2005/8/layout/list1"/>
    <dgm:cxn modelId="{FF266D5B-17C4-401D-AE6D-9AE61307E83A}" type="presOf" srcId="{B1E4AE51-8F66-4446-81DD-2DCF53AB0913}" destId="{754BC4BE-0450-4237-A319-3C6B4E6EBD18}" srcOrd="1" destOrd="0" presId="urn:microsoft.com/office/officeart/2005/8/layout/list1"/>
    <dgm:cxn modelId="{4F982468-2436-42C1-B1A9-6A9CFF521FCA}" srcId="{136FF568-4B22-4671-B004-D2EED0696332}" destId="{30E60653-E23A-45B9-B337-F2FFFE8131D8}" srcOrd="5" destOrd="0" parTransId="{53B5992D-4843-4416-8257-BB17F01AF98B}" sibTransId="{93F47B00-B2DE-4873-B7E5-DB605CB840BE}"/>
    <dgm:cxn modelId="{F9EF5549-B17D-4D9E-B417-DCBFB1390B7F}" srcId="{136FF568-4B22-4671-B004-D2EED0696332}" destId="{B1E4AE51-8F66-4446-81DD-2DCF53AB0913}" srcOrd="6" destOrd="0" parTransId="{A98CD550-4746-4275-A82D-CB07189AE962}" sibTransId="{6837F6FA-A0D0-47E7-8A72-824D3A4A0753}"/>
    <dgm:cxn modelId="{B3E0B85A-50B1-4484-97BD-552AAA7F0665}" type="presOf" srcId="{B60CAC93-B055-4FBA-89C1-59FCDB17FC62}" destId="{98109D00-B756-490B-95A3-3B1FE41D696A}" srcOrd="1" destOrd="0" presId="urn:microsoft.com/office/officeart/2005/8/layout/list1"/>
    <dgm:cxn modelId="{DB883F80-411F-4605-95E0-EF798167E9BA}" type="presOf" srcId="{E8CAB2C6-072C-4A75-9D65-A4DFF07C4DAE}" destId="{7E73E9A1-649C-47FB-B16B-AD289109A2BE}" srcOrd="1" destOrd="0" presId="urn:microsoft.com/office/officeart/2005/8/layout/list1"/>
    <dgm:cxn modelId="{C5984184-CE63-4B9D-824A-4E38D7475DD6}" type="presOf" srcId="{50BADABE-E3B0-4A1F-BC1B-AB7BCFE148CD}" destId="{632B6460-663F-4BD9-AD8A-9EEB2A695538}" srcOrd="1" destOrd="0" presId="urn:microsoft.com/office/officeart/2005/8/layout/list1"/>
    <dgm:cxn modelId="{B39F32A1-BD04-4C08-BE0D-C3CD0339FCF5}" type="presOf" srcId="{B1E4AE51-8F66-4446-81DD-2DCF53AB0913}" destId="{BFC9AFD5-1BDE-4F67-89FF-8C191B0DFC13}" srcOrd="0" destOrd="0" presId="urn:microsoft.com/office/officeart/2005/8/layout/list1"/>
    <dgm:cxn modelId="{C79B6FB7-F903-4EE1-B2B5-B4F03A5D11D4}" type="presOf" srcId="{50BADABE-E3B0-4A1F-BC1B-AB7BCFE148CD}" destId="{7FB9CCF0-372F-41D9-B219-F96923DD02D1}" srcOrd="0" destOrd="0" presId="urn:microsoft.com/office/officeart/2005/8/layout/list1"/>
    <dgm:cxn modelId="{A44B46C2-6BA6-4929-8359-D129ADC112E6}" type="presOf" srcId="{E8CAB2C6-072C-4A75-9D65-A4DFF07C4DAE}" destId="{CAA90635-1B1D-4C8E-AFDA-1A4C6DE8C2F3}" srcOrd="0" destOrd="0" presId="urn:microsoft.com/office/officeart/2005/8/layout/list1"/>
    <dgm:cxn modelId="{5693C0C3-AAAB-4DFA-B78D-E75B1D343F3B}" type="presOf" srcId="{B60CAC93-B055-4FBA-89C1-59FCDB17FC62}" destId="{70F0165E-B3C4-41A7-BEE3-9C2FDAC79C11}" srcOrd="0" destOrd="0" presId="urn:microsoft.com/office/officeart/2005/8/layout/list1"/>
    <dgm:cxn modelId="{56495AD6-84C1-4B9B-B43F-A0A3D5A1CDE5}" type="presOf" srcId="{136FF568-4B22-4671-B004-D2EED0696332}" destId="{6130A0A6-B71C-4579-8158-92ADC00B213D}" srcOrd="0" destOrd="0" presId="urn:microsoft.com/office/officeart/2005/8/layout/list1"/>
    <dgm:cxn modelId="{F10EE6E8-FD86-4EBE-9DB3-BA42EB83B2B8}" srcId="{136FF568-4B22-4671-B004-D2EED0696332}" destId="{8754BD16-3E80-41CB-8325-0B476C414260}" srcOrd="3" destOrd="0" parTransId="{40F053D1-9430-4B0E-AF6F-C4E41274530A}" sibTransId="{C87ECAC1-9CA4-49EA-BB91-944A368A9118}"/>
    <dgm:cxn modelId="{AB8DEFE8-C4E6-4824-9B28-028706F66FAB}" srcId="{136FF568-4B22-4671-B004-D2EED0696332}" destId="{21077963-8947-42DE-8AB1-62AE9B86CB51}" srcOrd="2" destOrd="0" parTransId="{8C63838C-7EDD-4C48-A7BC-B0308E0FB509}" sibTransId="{C66169DF-454D-4F75-9188-846327AD7E98}"/>
    <dgm:cxn modelId="{4D5282EE-6B4D-4C9E-A998-06DD03B767A2}" type="presOf" srcId="{30E60653-E23A-45B9-B337-F2FFFE8131D8}" destId="{155EEB1A-DC54-42D7-987E-1F8EDD0B650E}" srcOrd="1" destOrd="0" presId="urn:microsoft.com/office/officeart/2005/8/layout/list1"/>
    <dgm:cxn modelId="{9EF0832A-1FAD-4BC4-A522-496AAB01D070}" type="presParOf" srcId="{6130A0A6-B71C-4579-8158-92ADC00B213D}" destId="{5C1C6712-D342-4561-AEBE-CAE00AD69397}" srcOrd="0" destOrd="0" presId="urn:microsoft.com/office/officeart/2005/8/layout/list1"/>
    <dgm:cxn modelId="{F047BAF2-D94D-4BDB-9F7F-349244B321D6}" type="presParOf" srcId="{5C1C6712-D342-4561-AEBE-CAE00AD69397}" destId="{CAA90635-1B1D-4C8E-AFDA-1A4C6DE8C2F3}" srcOrd="0" destOrd="0" presId="urn:microsoft.com/office/officeart/2005/8/layout/list1"/>
    <dgm:cxn modelId="{C2AC3DF2-035C-436C-8B63-DFEECEFDD0A7}" type="presParOf" srcId="{5C1C6712-D342-4561-AEBE-CAE00AD69397}" destId="{7E73E9A1-649C-47FB-B16B-AD289109A2BE}" srcOrd="1" destOrd="0" presId="urn:microsoft.com/office/officeart/2005/8/layout/list1"/>
    <dgm:cxn modelId="{A4FEA2F7-A331-4F09-9F16-6FA9EEFC2CBB}" type="presParOf" srcId="{6130A0A6-B71C-4579-8158-92ADC00B213D}" destId="{689CC8B1-6157-4B95-83BB-A1E1F16D9B0F}" srcOrd="1" destOrd="0" presId="urn:microsoft.com/office/officeart/2005/8/layout/list1"/>
    <dgm:cxn modelId="{6DB589FC-828A-49A1-B646-185C11942CE1}" type="presParOf" srcId="{6130A0A6-B71C-4579-8158-92ADC00B213D}" destId="{71C2215A-BB6E-45D6-B64A-BFE8F4686440}" srcOrd="2" destOrd="0" presId="urn:microsoft.com/office/officeart/2005/8/layout/list1"/>
    <dgm:cxn modelId="{A456754F-FBAD-4FEC-BEF1-9ECD4E88E618}" type="presParOf" srcId="{6130A0A6-B71C-4579-8158-92ADC00B213D}" destId="{7B377E57-6692-45F9-AE17-443F27495C09}" srcOrd="3" destOrd="0" presId="urn:microsoft.com/office/officeart/2005/8/layout/list1"/>
    <dgm:cxn modelId="{13E874A7-2CCF-4898-BD09-501ADE409977}" type="presParOf" srcId="{6130A0A6-B71C-4579-8158-92ADC00B213D}" destId="{9B1ED8AE-1E11-4D9D-BC3B-5EAB22393310}" srcOrd="4" destOrd="0" presId="urn:microsoft.com/office/officeart/2005/8/layout/list1"/>
    <dgm:cxn modelId="{F30055B2-9884-4E45-9687-3669601C1548}" type="presParOf" srcId="{9B1ED8AE-1E11-4D9D-BC3B-5EAB22393310}" destId="{70F0165E-B3C4-41A7-BEE3-9C2FDAC79C11}" srcOrd="0" destOrd="0" presId="urn:microsoft.com/office/officeart/2005/8/layout/list1"/>
    <dgm:cxn modelId="{0EA22C0D-240A-4466-85B8-DAB6B91A5B8E}" type="presParOf" srcId="{9B1ED8AE-1E11-4D9D-BC3B-5EAB22393310}" destId="{98109D00-B756-490B-95A3-3B1FE41D696A}" srcOrd="1" destOrd="0" presId="urn:microsoft.com/office/officeart/2005/8/layout/list1"/>
    <dgm:cxn modelId="{C51B6DBF-1522-4687-A425-13F88A89C1ED}" type="presParOf" srcId="{6130A0A6-B71C-4579-8158-92ADC00B213D}" destId="{3D59335F-3401-4D3E-8221-2FEB27218555}" srcOrd="5" destOrd="0" presId="urn:microsoft.com/office/officeart/2005/8/layout/list1"/>
    <dgm:cxn modelId="{D6E88645-BCAD-4D94-A7B1-30C17332E834}" type="presParOf" srcId="{6130A0A6-B71C-4579-8158-92ADC00B213D}" destId="{2EA8EBCC-9921-47E4-85BC-D39CE58D1CD4}" srcOrd="6" destOrd="0" presId="urn:microsoft.com/office/officeart/2005/8/layout/list1"/>
    <dgm:cxn modelId="{53C2990E-5CCC-4529-9BB5-ABF31BE6350D}" type="presParOf" srcId="{6130A0A6-B71C-4579-8158-92ADC00B213D}" destId="{007221AE-AD3A-4863-8FEC-1EA615A9C645}" srcOrd="7" destOrd="0" presId="urn:microsoft.com/office/officeart/2005/8/layout/list1"/>
    <dgm:cxn modelId="{601EE3E4-A599-4C26-ACA8-BB1DB914DCBE}" type="presParOf" srcId="{6130A0A6-B71C-4579-8158-92ADC00B213D}" destId="{6E6655E4-1503-40A9-AF0A-4438DF05B51A}" srcOrd="8" destOrd="0" presId="urn:microsoft.com/office/officeart/2005/8/layout/list1"/>
    <dgm:cxn modelId="{68456287-F72E-4132-901D-1077D2D94D3C}" type="presParOf" srcId="{6E6655E4-1503-40A9-AF0A-4438DF05B51A}" destId="{FA849296-0235-4A54-A37C-BBD01FF6F1D9}" srcOrd="0" destOrd="0" presId="urn:microsoft.com/office/officeart/2005/8/layout/list1"/>
    <dgm:cxn modelId="{B7FFA445-7B12-480E-B5B1-9ABD3368A6A7}" type="presParOf" srcId="{6E6655E4-1503-40A9-AF0A-4438DF05B51A}" destId="{1AB6CAF2-3948-4A9F-8DE3-AF6D0CACB4C0}" srcOrd="1" destOrd="0" presId="urn:microsoft.com/office/officeart/2005/8/layout/list1"/>
    <dgm:cxn modelId="{4A6AAB81-3B8A-4D22-B76A-7CB51CF7436C}" type="presParOf" srcId="{6130A0A6-B71C-4579-8158-92ADC00B213D}" destId="{6AFE472A-10D2-441F-8B86-1F6DEE77AEE6}" srcOrd="9" destOrd="0" presId="urn:microsoft.com/office/officeart/2005/8/layout/list1"/>
    <dgm:cxn modelId="{E183BCC0-DA95-43F8-8FA4-D06796C5CE40}" type="presParOf" srcId="{6130A0A6-B71C-4579-8158-92ADC00B213D}" destId="{46DDB6BE-C139-4922-A75E-40227ED99BED}" srcOrd="10" destOrd="0" presId="urn:microsoft.com/office/officeart/2005/8/layout/list1"/>
    <dgm:cxn modelId="{0FCA11EF-0C8F-4F19-B98C-954043321E78}" type="presParOf" srcId="{6130A0A6-B71C-4579-8158-92ADC00B213D}" destId="{AC95DB63-F869-40B0-A204-8FB83E7CAB0F}" srcOrd="11" destOrd="0" presId="urn:microsoft.com/office/officeart/2005/8/layout/list1"/>
    <dgm:cxn modelId="{3C5F0262-CCAF-48B7-A76E-6AE4CD1FBA16}" type="presParOf" srcId="{6130A0A6-B71C-4579-8158-92ADC00B213D}" destId="{E9648E03-AB01-4E93-BBE2-D0ABBEE4FFD4}" srcOrd="12" destOrd="0" presId="urn:microsoft.com/office/officeart/2005/8/layout/list1"/>
    <dgm:cxn modelId="{5EC7B4DA-BA05-4F16-BB3E-9098324B0339}" type="presParOf" srcId="{E9648E03-AB01-4E93-BBE2-D0ABBEE4FFD4}" destId="{665E6784-C67D-42AE-9C48-75417C61A1FD}" srcOrd="0" destOrd="0" presId="urn:microsoft.com/office/officeart/2005/8/layout/list1"/>
    <dgm:cxn modelId="{802BA328-0897-44D7-A19D-727E9BBA6509}" type="presParOf" srcId="{E9648E03-AB01-4E93-BBE2-D0ABBEE4FFD4}" destId="{0070932C-6228-4D3D-B11D-9A3D2B65C434}" srcOrd="1" destOrd="0" presId="urn:microsoft.com/office/officeart/2005/8/layout/list1"/>
    <dgm:cxn modelId="{4839AC57-A411-4C92-8FA6-143E649641C0}" type="presParOf" srcId="{6130A0A6-B71C-4579-8158-92ADC00B213D}" destId="{5E57529E-17D3-410C-B7CC-847C70D557BC}" srcOrd="13" destOrd="0" presId="urn:microsoft.com/office/officeart/2005/8/layout/list1"/>
    <dgm:cxn modelId="{3EEC8FB4-9328-423B-BBA9-B986A96B2390}" type="presParOf" srcId="{6130A0A6-B71C-4579-8158-92ADC00B213D}" destId="{18AFDBA0-D90E-42CB-B8DF-08FC538B680E}" srcOrd="14" destOrd="0" presId="urn:microsoft.com/office/officeart/2005/8/layout/list1"/>
    <dgm:cxn modelId="{126BB2B6-E4A8-4DA3-87A6-2A7E92719E53}" type="presParOf" srcId="{6130A0A6-B71C-4579-8158-92ADC00B213D}" destId="{26E40999-7C49-4346-9DBE-C124EDD4F8E3}" srcOrd="15" destOrd="0" presId="urn:microsoft.com/office/officeart/2005/8/layout/list1"/>
    <dgm:cxn modelId="{19DA249E-5AE6-410D-8151-3BC9519419CE}" type="presParOf" srcId="{6130A0A6-B71C-4579-8158-92ADC00B213D}" destId="{3C7B94E0-5B45-47E2-9D0B-70B3F5D7A223}" srcOrd="16" destOrd="0" presId="urn:microsoft.com/office/officeart/2005/8/layout/list1"/>
    <dgm:cxn modelId="{4DFA5A42-ADA3-4769-848A-487CAB364E70}" type="presParOf" srcId="{3C7B94E0-5B45-47E2-9D0B-70B3F5D7A223}" destId="{7FB9CCF0-372F-41D9-B219-F96923DD02D1}" srcOrd="0" destOrd="0" presId="urn:microsoft.com/office/officeart/2005/8/layout/list1"/>
    <dgm:cxn modelId="{EA769099-C465-4AD9-9113-8C78A6BFA774}" type="presParOf" srcId="{3C7B94E0-5B45-47E2-9D0B-70B3F5D7A223}" destId="{632B6460-663F-4BD9-AD8A-9EEB2A695538}" srcOrd="1" destOrd="0" presId="urn:microsoft.com/office/officeart/2005/8/layout/list1"/>
    <dgm:cxn modelId="{F3BAB2DC-59D1-4AFC-8627-579824E74A88}" type="presParOf" srcId="{6130A0A6-B71C-4579-8158-92ADC00B213D}" destId="{E1115531-3B32-4A67-B8D6-340D7E6A674F}" srcOrd="17" destOrd="0" presId="urn:microsoft.com/office/officeart/2005/8/layout/list1"/>
    <dgm:cxn modelId="{A553B859-AE17-42BE-B38F-AA65BC406674}" type="presParOf" srcId="{6130A0A6-B71C-4579-8158-92ADC00B213D}" destId="{5F61C5A1-EF8F-4FFB-95A5-AA33D2445215}" srcOrd="18" destOrd="0" presId="urn:microsoft.com/office/officeart/2005/8/layout/list1"/>
    <dgm:cxn modelId="{348B4418-4CCA-4CC9-A9BB-8D0C264F19E4}" type="presParOf" srcId="{6130A0A6-B71C-4579-8158-92ADC00B213D}" destId="{058C1A22-1661-4DD5-9718-C1207A44C600}" srcOrd="19" destOrd="0" presId="urn:microsoft.com/office/officeart/2005/8/layout/list1"/>
    <dgm:cxn modelId="{D6B7427D-BB18-45B7-B5A5-4942889A29CF}" type="presParOf" srcId="{6130A0A6-B71C-4579-8158-92ADC00B213D}" destId="{DC750936-C1B1-414F-9321-DA38B5530E20}" srcOrd="20" destOrd="0" presId="urn:microsoft.com/office/officeart/2005/8/layout/list1"/>
    <dgm:cxn modelId="{961B190A-C8B5-4944-BBEA-8B041FDD7ECA}" type="presParOf" srcId="{DC750936-C1B1-414F-9321-DA38B5530E20}" destId="{55AA9F6F-1B10-4A8B-AB69-1B02820F7472}" srcOrd="0" destOrd="0" presId="urn:microsoft.com/office/officeart/2005/8/layout/list1"/>
    <dgm:cxn modelId="{AF857932-D7A1-4A42-9E7C-C0DDA6F9044D}" type="presParOf" srcId="{DC750936-C1B1-414F-9321-DA38B5530E20}" destId="{155EEB1A-DC54-42D7-987E-1F8EDD0B650E}" srcOrd="1" destOrd="0" presId="urn:microsoft.com/office/officeart/2005/8/layout/list1"/>
    <dgm:cxn modelId="{A26EC90F-2F57-419D-9456-BC595E4C557A}" type="presParOf" srcId="{6130A0A6-B71C-4579-8158-92ADC00B213D}" destId="{6C461ACF-EFED-4850-A401-E68F2BFA45D9}" srcOrd="21" destOrd="0" presId="urn:microsoft.com/office/officeart/2005/8/layout/list1"/>
    <dgm:cxn modelId="{D4DEB0E7-9377-474C-A2AE-32959A119E9D}" type="presParOf" srcId="{6130A0A6-B71C-4579-8158-92ADC00B213D}" destId="{74A15AC4-8C5A-485F-ADAD-4E65882F1D2C}" srcOrd="22" destOrd="0" presId="urn:microsoft.com/office/officeart/2005/8/layout/list1"/>
    <dgm:cxn modelId="{57A03A4F-9D4F-4636-B46A-D7CD345E8D58}" type="presParOf" srcId="{6130A0A6-B71C-4579-8158-92ADC00B213D}" destId="{4919ED51-B129-4625-A29B-EB14ECD45A6C}" srcOrd="23" destOrd="0" presId="urn:microsoft.com/office/officeart/2005/8/layout/list1"/>
    <dgm:cxn modelId="{69DA465E-A15C-46F8-84FC-CF19A94C10FD}" type="presParOf" srcId="{6130A0A6-B71C-4579-8158-92ADC00B213D}" destId="{A317294F-AF5D-4694-98A1-539C2C498BCB}" srcOrd="24" destOrd="0" presId="urn:microsoft.com/office/officeart/2005/8/layout/list1"/>
    <dgm:cxn modelId="{B05C5B66-ABFE-4C65-92EF-3E4D2832C4F3}" type="presParOf" srcId="{A317294F-AF5D-4694-98A1-539C2C498BCB}" destId="{BFC9AFD5-1BDE-4F67-89FF-8C191B0DFC13}" srcOrd="0" destOrd="0" presId="urn:microsoft.com/office/officeart/2005/8/layout/list1"/>
    <dgm:cxn modelId="{EE1A71C2-F37C-4710-805D-695D3D7E8C40}" type="presParOf" srcId="{A317294F-AF5D-4694-98A1-539C2C498BCB}" destId="{754BC4BE-0450-4237-A319-3C6B4E6EBD18}" srcOrd="1" destOrd="0" presId="urn:microsoft.com/office/officeart/2005/8/layout/list1"/>
    <dgm:cxn modelId="{A811B84A-66C7-4ABE-8450-149D65ECAC92}" type="presParOf" srcId="{6130A0A6-B71C-4579-8158-92ADC00B213D}" destId="{C9A1867B-96C7-4714-9838-CD00A140A2ED}" srcOrd="25" destOrd="0" presId="urn:microsoft.com/office/officeart/2005/8/layout/list1"/>
    <dgm:cxn modelId="{1CA21FA6-5256-481E-9424-BCB5C26FD6ED}" type="presParOf" srcId="{6130A0A6-B71C-4579-8158-92ADC00B213D}" destId="{F7320576-6AB9-4A26-870C-04938531785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6FF568-4B22-4671-B004-D2EED069633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8CAB2C6-072C-4A75-9D65-A4DFF07C4DAE}">
      <dgm:prSet phldrT="[Texto]" custT="1"/>
      <dgm:spPr/>
      <dgm:t>
        <a:bodyPr/>
        <a:lstStyle/>
        <a:p>
          <a:r>
            <a:rPr lang="es-CO" sz="1500" dirty="0"/>
            <a:t>Formato de solicitud. Versión 6</a:t>
          </a:r>
        </a:p>
      </dgm:t>
    </dgm:pt>
    <dgm:pt modelId="{1642C261-2C01-4B0E-870B-85720FB2088F}" type="parTrans" cxnId="{60BE5420-8BCA-4A30-9C84-2939D2B28C25}">
      <dgm:prSet/>
      <dgm:spPr/>
      <dgm:t>
        <a:bodyPr/>
        <a:lstStyle/>
        <a:p>
          <a:endParaRPr lang="es-CO" sz="1500"/>
        </a:p>
      </dgm:t>
    </dgm:pt>
    <dgm:pt modelId="{5B0006BF-791A-4D81-B132-F907D2DC6765}" type="sibTrans" cxnId="{60BE5420-8BCA-4A30-9C84-2939D2B28C25}">
      <dgm:prSet/>
      <dgm:spPr/>
      <dgm:t>
        <a:bodyPr/>
        <a:lstStyle/>
        <a:p>
          <a:endParaRPr lang="es-CO" sz="1500"/>
        </a:p>
      </dgm:t>
    </dgm:pt>
    <dgm:pt modelId="{B60CAC93-B055-4FBA-89C1-59FCDB17FC62}">
      <dgm:prSet phldrT="[Texto]" custT="1"/>
      <dgm:spPr/>
      <dgm:t>
        <a:bodyPr/>
        <a:lstStyle/>
        <a:p>
          <a:r>
            <a:rPr lang="es-ES" sz="1500" b="0" i="0" u="none" dirty="0"/>
            <a:t>Ubicación geográfica del predio en plancha catastral o en plancha individual referenciada con coordenadas planas</a:t>
          </a:r>
          <a:endParaRPr lang="es-CO" sz="1500" dirty="0"/>
        </a:p>
      </dgm:t>
    </dgm:pt>
    <dgm:pt modelId="{E9DF194C-0F40-4A55-B02E-AD8959CC6E38}" type="parTrans" cxnId="{A1C34238-EF3D-41C3-93D6-7EDA53682756}">
      <dgm:prSet/>
      <dgm:spPr/>
      <dgm:t>
        <a:bodyPr/>
        <a:lstStyle/>
        <a:p>
          <a:endParaRPr lang="es-CO" sz="1500"/>
        </a:p>
      </dgm:t>
    </dgm:pt>
    <dgm:pt modelId="{C403073D-1C99-4370-8172-D7B42B408D0F}" type="sibTrans" cxnId="{A1C34238-EF3D-41C3-93D6-7EDA53682756}">
      <dgm:prSet/>
      <dgm:spPr/>
      <dgm:t>
        <a:bodyPr/>
        <a:lstStyle/>
        <a:p>
          <a:endParaRPr lang="es-CO" sz="1500"/>
        </a:p>
      </dgm:t>
    </dgm:pt>
    <dgm:pt modelId="{8754BD16-3E80-41CB-8325-0B476C414260}">
      <dgm:prSet phldrT="[Texto]" custT="1"/>
      <dgm:spPr/>
      <dgm:t>
        <a:bodyPr/>
        <a:lstStyle/>
        <a:p>
          <a:r>
            <a:rPr lang="es-ES" sz="1500" b="0" i="0" u="none" dirty="0"/>
            <a:t>Copia del certificado de tradición y libertad del predio a registrar</a:t>
          </a:r>
          <a:endParaRPr lang="es-CO" sz="1500" dirty="0"/>
        </a:p>
      </dgm:t>
    </dgm:pt>
    <dgm:pt modelId="{40F053D1-9430-4B0E-AF6F-C4E41274530A}" type="parTrans" cxnId="{F10EE6E8-FD86-4EBE-9DB3-BA42EB83B2B8}">
      <dgm:prSet/>
      <dgm:spPr/>
      <dgm:t>
        <a:bodyPr/>
        <a:lstStyle/>
        <a:p>
          <a:endParaRPr lang="es-CO" sz="1500"/>
        </a:p>
      </dgm:t>
    </dgm:pt>
    <dgm:pt modelId="{C87ECAC1-9CA4-49EA-BB91-944A368A9118}" type="sibTrans" cxnId="{F10EE6E8-FD86-4EBE-9DB3-BA42EB83B2B8}">
      <dgm:prSet/>
      <dgm:spPr/>
      <dgm:t>
        <a:bodyPr/>
        <a:lstStyle/>
        <a:p>
          <a:endParaRPr lang="es-CO" sz="1500"/>
        </a:p>
      </dgm:t>
    </dgm:pt>
    <dgm:pt modelId="{50BADABE-E3B0-4A1F-BC1B-AB7BCFE148CD}">
      <dgm:prSet phldrT="[Texto]" custT="1"/>
      <dgm:spPr/>
      <dgm:t>
        <a:bodyPr/>
        <a:lstStyle/>
        <a:p>
          <a:r>
            <a:rPr lang="es-ES" sz="1500" b="0" i="0" u="none" dirty="0"/>
            <a:t>Poder especial de representación legal autenticado en el caso que la persona que adelante el trámite no sea la propietaria del predio o existan más propietarios</a:t>
          </a:r>
          <a:endParaRPr lang="es-CO" sz="1500" dirty="0"/>
        </a:p>
      </dgm:t>
    </dgm:pt>
    <dgm:pt modelId="{6B06B8D4-A295-46B0-BA5F-FBF6FDB11CD0}" type="parTrans" cxnId="{C2AD2423-19B3-4262-8E96-C8EF8BF25475}">
      <dgm:prSet/>
      <dgm:spPr/>
      <dgm:t>
        <a:bodyPr/>
        <a:lstStyle/>
        <a:p>
          <a:endParaRPr lang="es-CO" sz="1500"/>
        </a:p>
      </dgm:t>
    </dgm:pt>
    <dgm:pt modelId="{BCA25540-C150-481A-A32C-7B3CE929AD71}" type="sibTrans" cxnId="{C2AD2423-19B3-4262-8E96-C8EF8BF25475}">
      <dgm:prSet/>
      <dgm:spPr/>
      <dgm:t>
        <a:bodyPr/>
        <a:lstStyle/>
        <a:p>
          <a:endParaRPr lang="es-CO" sz="1500"/>
        </a:p>
      </dgm:t>
    </dgm:pt>
    <dgm:pt modelId="{30E60653-E23A-45B9-B337-F2FFFE8131D8}">
      <dgm:prSet phldrT="[Texto]" custT="1"/>
      <dgm:spPr/>
      <dgm:t>
        <a:bodyPr/>
        <a:lstStyle/>
        <a:p>
          <a:r>
            <a:rPr lang="es-CO" sz="1500" dirty="0"/>
            <a:t>Formato de autoliquidación por evaluación o seguimiento ambiental (</a:t>
          </a:r>
          <a:r>
            <a:rPr lang="es-ES" sz="1500" b="0" i="1" u="none" dirty="0"/>
            <a:t>Sólo aplica cuando el predio es propiedad de una persona jurídica con ánimo de lucro)</a:t>
          </a:r>
          <a:endParaRPr lang="es-CO" sz="1500" dirty="0"/>
        </a:p>
      </dgm:t>
    </dgm:pt>
    <dgm:pt modelId="{53B5992D-4843-4416-8257-BB17F01AF98B}" type="parTrans" cxnId="{4F982468-2436-42C1-B1A9-6A9CFF521FCA}">
      <dgm:prSet/>
      <dgm:spPr/>
      <dgm:t>
        <a:bodyPr/>
        <a:lstStyle/>
        <a:p>
          <a:endParaRPr lang="es-CO" sz="1500"/>
        </a:p>
      </dgm:t>
    </dgm:pt>
    <dgm:pt modelId="{93F47B00-B2DE-4873-B7E5-DB605CB840BE}" type="sibTrans" cxnId="{4F982468-2436-42C1-B1A9-6A9CFF521FCA}">
      <dgm:prSet/>
      <dgm:spPr/>
      <dgm:t>
        <a:bodyPr/>
        <a:lstStyle/>
        <a:p>
          <a:endParaRPr lang="es-CO" sz="1500"/>
        </a:p>
      </dgm:t>
    </dgm:pt>
    <dgm:pt modelId="{21077963-8947-42DE-8AB1-62AE9B86CB51}">
      <dgm:prSet phldrT="[Texto]" custT="1"/>
      <dgm:spPr/>
      <dgm:t>
        <a:bodyPr/>
        <a:lstStyle/>
        <a:p>
          <a:endParaRPr lang="es-CO" sz="1500" b="0" dirty="0"/>
        </a:p>
        <a:p>
          <a:r>
            <a:rPr lang="es-ES" sz="1500" b="0" i="0" u="none" dirty="0"/>
            <a:t>Breve reseña descriptiva sobre las características del ecosistema natural</a:t>
          </a:r>
        </a:p>
        <a:p>
          <a:endParaRPr lang="es-CO" sz="1500" dirty="0"/>
        </a:p>
      </dgm:t>
    </dgm:pt>
    <dgm:pt modelId="{8C63838C-7EDD-4C48-A7BC-B0308E0FB509}" type="parTrans" cxnId="{AB8DEFE8-C4E6-4824-9B28-028706F66FAB}">
      <dgm:prSet/>
      <dgm:spPr/>
      <dgm:t>
        <a:bodyPr/>
        <a:lstStyle/>
        <a:p>
          <a:endParaRPr lang="es-CO" sz="1500"/>
        </a:p>
      </dgm:t>
    </dgm:pt>
    <dgm:pt modelId="{C66169DF-454D-4F75-9188-846327AD7E98}" type="sibTrans" cxnId="{AB8DEFE8-C4E6-4824-9B28-028706F66FAB}">
      <dgm:prSet/>
      <dgm:spPr/>
      <dgm:t>
        <a:bodyPr/>
        <a:lstStyle/>
        <a:p>
          <a:endParaRPr lang="es-CO" sz="1500"/>
        </a:p>
      </dgm:t>
    </dgm:pt>
    <dgm:pt modelId="{B1E4AE51-8F66-4446-81DD-2DCF53AB0913}">
      <dgm:prSet phldrT="[Texto]" custT="1"/>
      <dgm:spPr/>
      <dgm:t>
        <a:bodyPr/>
        <a:lstStyle/>
        <a:p>
          <a:r>
            <a:rPr lang="es-CO" sz="1500" dirty="0"/>
            <a:t>Soporte de pago (</a:t>
          </a:r>
          <a:r>
            <a:rPr lang="es-ES" sz="1500" b="0" i="1" u="none" dirty="0"/>
            <a:t>Sólo aplica cuando el predio es propiedad de una persona jurídica con ánimo de lucro)</a:t>
          </a:r>
          <a:endParaRPr lang="es-CO" sz="1500" dirty="0"/>
        </a:p>
      </dgm:t>
    </dgm:pt>
    <dgm:pt modelId="{A98CD550-4746-4275-A82D-CB07189AE962}" type="parTrans" cxnId="{F9EF5549-B17D-4D9E-B417-DCBFB1390B7F}">
      <dgm:prSet/>
      <dgm:spPr/>
      <dgm:t>
        <a:bodyPr/>
        <a:lstStyle/>
        <a:p>
          <a:endParaRPr lang="es-CO" sz="1500"/>
        </a:p>
      </dgm:t>
    </dgm:pt>
    <dgm:pt modelId="{6837F6FA-A0D0-47E7-8A72-824D3A4A0753}" type="sibTrans" cxnId="{F9EF5549-B17D-4D9E-B417-DCBFB1390B7F}">
      <dgm:prSet/>
      <dgm:spPr/>
      <dgm:t>
        <a:bodyPr/>
        <a:lstStyle/>
        <a:p>
          <a:endParaRPr lang="es-CO" sz="1500"/>
        </a:p>
      </dgm:t>
    </dgm:pt>
    <dgm:pt modelId="{6130A0A6-B71C-4579-8158-92ADC00B213D}" type="pres">
      <dgm:prSet presAssocID="{136FF568-4B22-4671-B004-D2EED0696332}" presName="linear" presStyleCnt="0">
        <dgm:presLayoutVars>
          <dgm:dir/>
          <dgm:animLvl val="lvl"/>
          <dgm:resizeHandles val="exact"/>
        </dgm:presLayoutVars>
      </dgm:prSet>
      <dgm:spPr/>
    </dgm:pt>
    <dgm:pt modelId="{5C1C6712-D342-4561-AEBE-CAE00AD69397}" type="pres">
      <dgm:prSet presAssocID="{E8CAB2C6-072C-4A75-9D65-A4DFF07C4DAE}" presName="parentLin" presStyleCnt="0"/>
      <dgm:spPr/>
    </dgm:pt>
    <dgm:pt modelId="{CAA90635-1B1D-4C8E-AFDA-1A4C6DE8C2F3}" type="pres">
      <dgm:prSet presAssocID="{E8CAB2C6-072C-4A75-9D65-A4DFF07C4DAE}" presName="parentLeftMargin" presStyleLbl="node1" presStyleIdx="0" presStyleCnt="7"/>
      <dgm:spPr/>
    </dgm:pt>
    <dgm:pt modelId="{7E73E9A1-649C-47FB-B16B-AD289109A2BE}" type="pres">
      <dgm:prSet presAssocID="{E8CAB2C6-072C-4A75-9D65-A4DFF07C4DAE}" presName="parentText" presStyleLbl="node1" presStyleIdx="0" presStyleCnt="7" custScaleX="114162" custScaleY="98917">
        <dgm:presLayoutVars>
          <dgm:chMax val="0"/>
          <dgm:bulletEnabled val="1"/>
        </dgm:presLayoutVars>
      </dgm:prSet>
      <dgm:spPr/>
    </dgm:pt>
    <dgm:pt modelId="{689CC8B1-6157-4B95-83BB-A1E1F16D9B0F}" type="pres">
      <dgm:prSet presAssocID="{E8CAB2C6-072C-4A75-9D65-A4DFF07C4DAE}" presName="negativeSpace" presStyleCnt="0"/>
      <dgm:spPr/>
    </dgm:pt>
    <dgm:pt modelId="{71C2215A-BB6E-45D6-B64A-BFE8F4686440}" type="pres">
      <dgm:prSet presAssocID="{E8CAB2C6-072C-4A75-9D65-A4DFF07C4DAE}" presName="childText" presStyleLbl="conFgAcc1" presStyleIdx="0" presStyleCnt="7">
        <dgm:presLayoutVars>
          <dgm:bulletEnabled val="1"/>
        </dgm:presLayoutVars>
      </dgm:prSet>
      <dgm:spPr/>
    </dgm:pt>
    <dgm:pt modelId="{7B377E57-6692-45F9-AE17-443F27495C09}" type="pres">
      <dgm:prSet presAssocID="{5B0006BF-791A-4D81-B132-F907D2DC6765}" presName="spaceBetweenRectangles" presStyleCnt="0"/>
      <dgm:spPr/>
    </dgm:pt>
    <dgm:pt modelId="{9B1ED8AE-1E11-4D9D-BC3B-5EAB22393310}" type="pres">
      <dgm:prSet presAssocID="{B60CAC93-B055-4FBA-89C1-59FCDB17FC62}" presName="parentLin" presStyleCnt="0"/>
      <dgm:spPr/>
    </dgm:pt>
    <dgm:pt modelId="{70F0165E-B3C4-41A7-BEE3-9C2FDAC79C11}" type="pres">
      <dgm:prSet presAssocID="{B60CAC93-B055-4FBA-89C1-59FCDB17FC62}" presName="parentLeftMargin" presStyleLbl="node1" presStyleIdx="0" presStyleCnt="7"/>
      <dgm:spPr/>
    </dgm:pt>
    <dgm:pt modelId="{98109D00-B756-490B-95A3-3B1FE41D696A}" type="pres">
      <dgm:prSet presAssocID="{B60CAC93-B055-4FBA-89C1-59FCDB17FC62}" presName="parentText" presStyleLbl="node1" presStyleIdx="1" presStyleCnt="7" custScaleX="114073" custScaleY="154989">
        <dgm:presLayoutVars>
          <dgm:chMax val="0"/>
          <dgm:bulletEnabled val="1"/>
        </dgm:presLayoutVars>
      </dgm:prSet>
      <dgm:spPr/>
    </dgm:pt>
    <dgm:pt modelId="{3D59335F-3401-4D3E-8221-2FEB27218555}" type="pres">
      <dgm:prSet presAssocID="{B60CAC93-B055-4FBA-89C1-59FCDB17FC62}" presName="negativeSpace" presStyleCnt="0"/>
      <dgm:spPr/>
    </dgm:pt>
    <dgm:pt modelId="{2EA8EBCC-9921-47E4-85BC-D39CE58D1CD4}" type="pres">
      <dgm:prSet presAssocID="{B60CAC93-B055-4FBA-89C1-59FCDB17FC62}" presName="childText" presStyleLbl="conFgAcc1" presStyleIdx="1" presStyleCnt="7">
        <dgm:presLayoutVars>
          <dgm:bulletEnabled val="1"/>
        </dgm:presLayoutVars>
      </dgm:prSet>
      <dgm:spPr/>
    </dgm:pt>
    <dgm:pt modelId="{007221AE-AD3A-4863-8FEC-1EA615A9C645}" type="pres">
      <dgm:prSet presAssocID="{C403073D-1C99-4370-8172-D7B42B408D0F}" presName="spaceBetweenRectangles" presStyleCnt="0"/>
      <dgm:spPr/>
    </dgm:pt>
    <dgm:pt modelId="{6E6655E4-1503-40A9-AF0A-4438DF05B51A}" type="pres">
      <dgm:prSet presAssocID="{21077963-8947-42DE-8AB1-62AE9B86CB51}" presName="parentLin" presStyleCnt="0"/>
      <dgm:spPr/>
    </dgm:pt>
    <dgm:pt modelId="{FA849296-0235-4A54-A37C-BBD01FF6F1D9}" type="pres">
      <dgm:prSet presAssocID="{21077963-8947-42DE-8AB1-62AE9B86CB51}" presName="parentLeftMargin" presStyleLbl="node1" presStyleIdx="1" presStyleCnt="7"/>
      <dgm:spPr/>
    </dgm:pt>
    <dgm:pt modelId="{1AB6CAF2-3948-4A9F-8DE3-AF6D0CACB4C0}" type="pres">
      <dgm:prSet presAssocID="{21077963-8947-42DE-8AB1-62AE9B86CB51}" presName="parentText" presStyleLbl="node1" presStyleIdx="2" presStyleCnt="7" custScaleX="115578">
        <dgm:presLayoutVars>
          <dgm:chMax val="0"/>
          <dgm:bulletEnabled val="1"/>
        </dgm:presLayoutVars>
      </dgm:prSet>
      <dgm:spPr/>
    </dgm:pt>
    <dgm:pt modelId="{6AFE472A-10D2-441F-8B86-1F6DEE77AEE6}" type="pres">
      <dgm:prSet presAssocID="{21077963-8947-42DE-8AB1-62AE9B86CB51}" presName="negativeSpace" presStyleCnt="0"/>
      <dgm:spPr/>
    </dgm:pt>
    <dgm:pt modelId="{46DDB6BE-C139-4922-A75E-40227ED99BED}" type="pres">
      <dgm:prSet presAssocID="{21077963-8947-42DE-8AB1-62AE9B86CB51}" presName="childText" presStyleLbl="conFgAcc1" presStyleIdx="2" presStyleCnt="7">
        <dgm:presLayoutVars>
          <dgm:bulletEnabled val="1"/>
        </dgm:presLayoutVars>
      </dgm:prSet>
      <dgm:spPr/>
    </dgm:pt>
    <dgm:pt modelId="{AC95DB63-F869-40B0-A204-8FB83E7CAB0F}" type="pres">
      <dgm:prSet presAssocID="{C66169DF-454D-4F75-9188-846327AD7E98}" presName="spaceBetweenRectangles" presStyleCnt="0"/>
      <dgm:spPr/>
    </dgm:pt>
    <dgm:pt modelId="{E9648E03-AB01-4E93-BBE2-D0ABBEE4FFD4}" type="pres">
      <dgm:prSet presAssocID="{8754BD16-3E80-41CB-8325-0B476C414260}" presName="parentLin" presStyleCnt="0"/>
      <dgm:spPr/>
    </dgm:pt>
    <dgm:pt modelId="{665E6784-C67D-42AE-9C48-75417C61A1FD}" type="pres">
      <dgm:prSet presAssocID="{8754BD16-3E80-41CB-8325-0B476C414260}" presName="parentLeftMargin" presStyleLbl="node1" presStyleIdx="2" presStyleCnt="7"/>
      <dgm:spPr/>
    </dgm:pt>
    <dgm:pt modelId="{0070932C-6228-4D3D-B11D-9A3D2B65C434}" type="pres">
      <dgm:prSet presAssocID="{8754BD16-3E80-41CB-8325-0B476C414260}" presName="parentText" presStyleLbl="node1" presStyleIdx="3" presStyleCnt="7" custScaleX="116640">
        <dgm:presLayoutVars>
          <dgm:chMax val="0"/>
          <dgm:bulletEnabled val="1"/>
        </dgm:presLayoutVars>
      </dgm:prSet>
      <dgm:spPr/>
    </dgm:pt>
    <dgm:pt modelId="{5E57529E-17D3-410C-B7CC-847C70D557BC}" type="pres">
      <dgm:prSet presAssocID="{8754BD16-3E80-41CB-8325-0B476C414260}" presName="negativeSpace" presStyleCnt="0"/>
      <dgm:spPr/>
    </dgm:pt>
    <dgm:pt modelId="{18AFDBA0-D90E-42CB-B8DF-08FC538B680E}" type="pres">
      <dgm:prSet presAssocID="{8754BD16-3E80-41CB-8325-0B476C414260}" presName="childText" presStyleLbl="conFgAcc1" presStyleIdx="3" presStyleCnt="7">
        <dgm:presLayoutVars>
          <dgm:bulletEnabled val="1"/>
        </dgm:presLayoutVars>
      </dgm:prSet>
      <dgm:spPr/>
    </dgm:pt>
    <dgm:pt modelId="{26E40999-7C49-4346-9DBE-C124EDD4F8E3}" type="pres">
      <dgm:prSet presAssocID="{C87ECAC1-9CA4-49EA-BB91-944A368A9118}" presName="spaceBetweenRectangles" presStyleCnt="0"/>
      <dgm:spPr/>
    </dgm:pt>
    <dgm:pt modelId="{3C7B94E0-5B45-47E2-9D0B-70B3F5D7A223}" type="pres">
      <dgm:prSet presAssocID="{50BADABE-E3B0-4A1F-BC1B-AB7BCFE148CD}" presName="parentLin" presStyleCnt="0"/>
      <dgm:spPr/>
    </dgm:pt>
    <dgm:pt modelId="{7FB9CCF0-372F-41D9-B219-F96923DD02D1}" type="pres">
      <dgm:prSet presAssocID="{50BADABE-E3B0-4A1F-BC1B-AB7BCFE148CD}" presName="parentLeftMargin" presStyleLbl="node1" presStyleIdx="3" presStyleCnt="7"/>
      <dgm:spPr/>
    </dgm:pt>
    <dgm:pt modelId="{632B6460-663F-4BD9-AD8A-9EEB2A695538}" type="pres">
      <dgm:prSet presAssocID="{50BADABE-E3B0-4A1F-BC1B-AB7BCFE148CD}" presName="parentText" presStyleLbl="node1" presStyleIdx="4" presStyleCnt="7" custScaleX="115578" custScaleY="135304">
        <dgm:presLayoutVars>
          <dgm:chMax val="0"/>
          <dgm:bulletEnabled val="1"/>
        </dgm:presLayoutVars>
      </dgm:prSet>
      <dgm:spPr/>
    </dgm:pt>
    <dgm:pt modelId="{E1115531-3B32-4A67-B8D6-340D7E6A674F}" type="pres">
      <dgm:prSet presAssocID="{50BADABE-E3B0-4A1F-BC1B-AB7BCFE148CD}" presName="negativeSpace" presStyleCnt="0"/>
      <dgm:spPr/>
    </dgm:pt>
    <dgm:pt modelId="{5F61C5A1-EF8F-4FFB-95A5-AA33D2445215}" type="pres">
      <dgm:prSet presAssocID="{50BADABE-E3B0-4A1F-BC1B-AB7BCFE148CD}" presName="childText" presStyleLbl="conFgAcc1" presStyleIdx="4" presStyleCnt="7">
        <dgm:presLayoutVars>
          <dgm:bulletEnabled val="1"/>
        </dgm:presLayoutVars>
      </dgm:prSet>
      <dgm:spPr/>
    </dgm:pt>
    <dgm:pt modelId="{058C1A22-1661-4DD5-9718-C1207A44C600}" type="pres">
      <dgm:prSet presAssocID="{BCA25540-C150-481A-A32C-7B3CE929AD71}" presName="spaceBetweenRectangles" presStyleCnt="0"/>
      <dgm:spPr/>
    </dgm:pt>
    <dgm:pt modelId="{DC750936-C1B1-414F-9321-DA38B5530E20}" type="pres">
      <dgm:prSet presAssocID="{30E60653-E23A-45B9-B337-F2FFFE8131D8}" presName="parentLin" presStyleCnt="0"/>
      <dgm:spPr/>
    </dgm:pt>
    <dgm:pt modelId="{55AA9F6F-1B10-4A8B-AB69-1B02820F7472}" type="pres">
      <dgm:prSet presAssocID="{30E60653-E23A-45B9-B337-F2FFFE8131D8}" presName="parentLeftMargin" presStyleLbl="node1" presStyleIdx="4" presStyleCnt="7"/>
      <dgm:spPr/>
    </dgm:pt>
    <dgm:pt modelId="{155EEB1A-DC54-42D7-987E-1F8EDD0B650E}" type="pres">
      <dgm:prSet presAssocID="{30E60653-E23A-45B9-B337-F2FFFE8131D8}" presName="parentText" presStyleLbl="node1" presStyleIdx="5" presStyleCnt="7" custScaleX="117260" custScaleY="219870">
        <dgm:presLayoutVars>
          <dgm:chMax val="0"/>
          <dgm:bulletEnabled val="1"/>
        </dgm:presLayoutVars>
      </dgm:prSet>
      <dgm:spPr/>
    </dgm:pt>
    <dgm:pt modelId="{6C461ACF-EFED-4850-A401-E68F2BFA45D9}" type="pres">
      <dgm:prSet presAssocID="{30E60653-E23A-45B9-B337-F2FFFE8131D8}" presName="negativeSpace" presStyleCnt="0"/>
      <dgm:spPr/>
    </dgm:pt>
    <dgm:pt modelId="{74A15AC4-8C5A-485F-ADAD-4E65882F1D2C}" type="pres">
      <dgm:prSet presAssocID="{30E60653-E23A-45B9-B337-F2FFFE8131D8}" presName="childText" presStyleLbl="conFgAcc1" presStyleIdx="5" presStyleCnt="7">
        <dgm:presLayoutVars>
          <dgm:bulletEnabled val="1"/>
        </dgm:presLayoutVars>
      </dgm:prSet>
      <dgm:spPr/>
    </dgm:pt>
    <dgm:pt modelId="{4919ED51-B129-4625-A29B-EB14ECD45A6C}" type="pres">
      <dgm:prSet presAssocID="{93F47B00-B2DE-4873-B7E5-DB605CB840BE}" presName="spaceBetweenRectangles" presStyleCnt="0"/>
      <dgm:spPr/>
    </dgm:pt>
    <dgm:pt modelId="{A317294F-AF5D-4694-98A1-539C2C498BCB}" type="pres">
      <dgm:prSet presAssocID="{B1E4AE51-8F66-4446-81DD-2DCF53AB0913}" presName="parentLin" presStyleCnt="0"/>
      <dgm:spPr/>
    </dgm:pt>
    <dgm:pt modelId="{BFC9AFD5-1BDE-4F67-89FF-8C191B0DFC13}" type="pres">
      <dgm:prSet presAssocID="{B1E4AE51-8F66-4446-81DD-2DCF53AB0913}" presName="parentLeftMargin" presStyleLbl="node1" presStyleIdx="5" presStyleCnt="7" custScaleX="117260"/>
      <dgm:spPr/>
    </dgm:pt>
    <dgm:pt modelId="{754BC4BE-0450-4237-A319-3C6B4E6EBD18}" type="pres">
      <dgm:prSet presAssocID="{B1E4AE51-8F66-4446-81DD-2DCF53AB0913}" presName="parentText" presStyleLbl="node1" presStyleIdx="6" presStyleCnt="7" custScaleX="115856">
        <dgm:presLayoutVars>
          <dgm:chMax val="0"/>
          <dgm:bulletEnabled val="1"/>
        </dgm:presLayoutVars>
      </dgm:prSet>
      <dgm:spPr/>
    </dgm:pt>
    <dgm:pt modelId="{C9A1867B-96C7-4714-9838-CD00A140A2ED}" type="pres">
      <dgm:prSet presAssocID="{B1E4AE51-8F66-4446-81DD-2DCF53AB0913}" presName="negativeSpace" presStyleCnt="0"/>
      <dgm:spPr/>
    </dgm:pt>
    <dgm:pt modelId="{F7320576-6AB9-4A26-870C-04938531785A}" type="pres">
      <dgm:prSet presAssocID="{B1E4AE51-8F66-4446-81DD-2DCF53AB091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310C991A-917E-4288-8BF6-38557B35901B}" type="presOf" srcId="{8754BD16-3E80-41CB-8325-0B476C414260}" destId="{0070932C-6228-4D3D-B11D-9A3D2B65C434}" srcOrd="1" destOrd="0" presId="urn:microsoft.com/office/officeart/2005/8/layout/list1"/>
    <dgm:cxn modelId="{60BE5420-8BCA-4A30-9C84-2939D2B28C25}" srcId="{136FF568-4B22-4671-B004-D2EED0696332}" destId="{E8CAB2C6-072C-4A75-9D65-A4DFF07C4DAE}" srcOrd="0" destOrd="0" parTransId="{1642C261-2C01-4B0E-870B-85720FB2088F}" sibTransId="{5B0006BF-791A-4D81-B132-F907D2DC6765}"/>
    <dgm:cxn modelId="{B124DE22-D0CE-43B5-9C05-53CF09874AB4}" type="presOf" srcId="{30E60653-E23A-45B9-B337-F2FFFE8131D8}" destId="{55AA9F6F-1B10-4A8B-AB69-1B02820F7472}" srcOrd="0" destOrd="0" presId="urn:microsoft.com/office/officeart/2005/8/layout/list1"/>
    <dgm:cxn modelId="{C2AD2423-19B3-4262-8E96-C8EF8BF25475}" srcId="{136FF568-4B22-4671-B004-D2EED0696332}" destId="{50BADABE-E3B0-4A1F-BC1B-AB7BCFE148CD}" srcOrd="4" destOrd="0" parTransId="{6B06B8D4-A295-46B0-BA5F-FBF6FDB11CD0}" sibTransId="{BCA25540-C150-481A-A32C-7B3CE929AD71}"/>
    <dgm:cxn modelId="{EBBD1929-9AAE-4969-8246-84DA017D7CF2}" type="presOf" srcId="{21077963-8947-42DE-8AB1-62AE9B86CB51}" destId="{1AB6CAF2-3948-4A9F-8DE3-AF6D0CACB4C0}" srcOrd="1" destOrd="0" presId="urn:microsoft.com/office/officeart/2005/8/layout/list1"/>
    <dgm:cxn modelId="{A1C34238-EF3D-41C3-93D6-7EDA53682756}" srcId="{136FF568-4B22-4671-B004-D2EED0696332}" destId="{B60CAC93-B055-4FBA-89C1-59FCDB17FC62}" srcOrd="1" destOrd="0" parTransId="{E9DF194C-0F40-4A55-B02E-AD8959CC6E38}" sibTransId="{C403073D-1C99-4370-8172-D7B42B408D0F}"/>
    <dgm:cxn modelId="{BB4BB63F-9443-402F-9339-6FB0E65ED874}" type="presOf" srcId="{21077963-8947-42DE-8AB1-62AE9B86CB51}" destId="{FA849296-0235-4A54-A37C-BBD01FF6F1D9}" srcOrd="0" destOrd="0" presId="urn:microsoft.com/office/officeart/2005/8/layout/list1"/>
    <dgm:cxn modelId="{C083B340-C4A6-4BEB-A3A9-CA6A051920CE}" type="presOf" srcId="{8754BD16-3E80-41CB-8325-0B476C414260}" destId="{665E6784-C67D-42AE-9C48-75417C61A1FD}" srcOrd="0" destOrd="0" presId="urn:microsoft.com/office/officeart/2005/8/layout/list1"/>
    <dgm:cxn modelId="{FF266D5B-17C4-401D-AE6D-9AE61307E83A}" type="presOf" srcId="{B1E4AE51-8F66-4446-81DD-2DCF53AB0913}" destId="{754BC4BE-0450-4237-A319-3C6B4E6EBD18}" srcOrd="1" destOrd="0" presId="urn:microsoft.com/office/officeart/2005/8/layout/list1"/>
    <dgm:cxn modelId="{4F982468-2436-42C1-B1A9-6A9CFF521FCA}" srcId="{136FF568-4B22-4671-B004-D2EED0696332}" destId="{30E60653-E23A-45B9-B337-F2FFFE8131D8}" srcOrd="5" destOrd="0" parTransId="{53B5992D-4843-4416-8257-BB17F01AF98B}" sibTransId="{93F47B00-B2DE-4873-B7E5-DB605CB840BE}"/>
    <dgm:cxn modelId="{F9EF5549-B17D-4D9E-B417-DCBFB1390B7F}" srcId="{136FF568-4B22-4671-B004-D2EED0696332}" destId="{B1E4AE51-8F66-4446-81DD-2DCF53AB0913}" srcOrd="6" destOrd="0" parTransId="{A98CD550-4746-4275-A82D-CB07189AE962}" sibTransId="{6837F6FA-A0D0-47E7-8A72-824D3A4A0753}"/>
    <dgm:cxn modelId="{B3E0B85A-50B1-4484-97BD-552AAA7F0665}" type="presOf" srcId="{B60CAC93-B055-4FBA-89C1-59FCDB17FC62}" destId="{98109D00-B756-490B-95A3-3B1FE41D696A}" srcOrd="1" destOrd="0" presId="urn:microsoft.com/office/officeart/2005/8/layout/list1"/>
    <dgm:cxn modelId="{DB883F80-411F-4605-95E0-EF798167E9BA}" type="presOf" srcId="{E8CAB2C6-072C-4A75-9D65-A4DFF07C4DAE}" destId="{7E73E9A1-649C-47FB-B16B-AD289109A2BE}" srcOrd="1" destOrd="0" presId="urn:microsoft.com/office/officeart/2005/8/layout/list1"/>
    <dgm:cxn modelId="{C5984184-CE63-4B9D-824A-4E38D7475DD6}" type="presOf" srcId="{50BADABE-E3B0-4A1F-BC1B-AB7BCFE148CD}" destId="{632B6460-663F-4BD9-AD8A-9EEB2A695538}" srcOrd="1" destOrd="0" presId="urn:microsoft.com/office/officeart/2005/8/layout/list1"/>
    <dgm:cxn modelId="{B39F32A1-BD04-4C08-BE0D-C3CD0339FCF5}" type="presOf" srcId="{B1E4AE51-8F66-4446-81DD-2DCF53AB0913}" destId="{BFC9AFD5-1BDE-4F67-89FF-8C191B0DFC13}" srcOrd="0" destOrd="0" presId="urn:microsoft.com/office/officeart/2005/8/layout/list1"/>
    <dgm:cxn modelId="{C79B6FB7-F903-4EE1-B2B5-B4F03A5D11D4}" type="presOf" srcId="{50BADABE-E3B0-4A1F-BC1B-AB7BCFE148CD}" destId="{7FB9CCF0-372F-41D9-B219-F96923DD02D1}" srcOrd="0" destOrd="0" presId="urn:microsoft.com/office/officeart/2005/8/layout/list1"/>
    <dgm:cxn modelId="{A44B46C2-6BA6-4929-8359-D129ADC112E6}" type="presOf" srcId="{E8CAB2C6-072C-4A75-9D65-A4DFF07C4DAE}" destId="{CAA90635-1B1D-4C8E-AFDA-1A4C6DE8C2F3}" srcOrd="0" destOrd="0" presId="urn:microsoft.com/office/officeart/2005/8/layout/list1"/>
    <dgm:cxn modelId="{5693C0C3-AAAB-4DFA-B78D-E75B1D343F3B}" type="presOf" srcId="{B60CAC93-B055-4FBA-89C1-59FCDB17FC62}" destId="{70F0165E-B3C4-41A7-BEE3-9C2FDAC79C11}" srcOrd="0" destOrd="0" presId="urn:microsoft.com/office/officeart/2005/8/layout/list1"/>
    <dgm:cxn modelId="{56495AD6-84C1-4B9B-B43F-A0A3D5A1CDE5}" type="presOf" srcId="{136FF568-4B22-4671-B004-D2EED0696332}" destId="{6130A0A6-B71C-4579-8158-92ADC00B213D}" srcOrd="0" destOrd="0" presId="urn:microsoft.com/office/officeart/2005/8/layout/list1"/>
    <dgm:cxn modelId="{F10EE6E8-FD86-4EBE-9DB3-BA42EB83B2B8}" srcId="{136FF568-4B22-4671-B004-D2EED0696332}" destId="{8754BD16-3E80-41CB-8325-0B476C414260}" srcOrd="3" destOrd="0" parTransId="{40F053D1-9430-4B0E-AF6F-C4E41274530A}" sibTransId="{C87ECAC1-9CA4-49EA-BB91-944A368A9118}"/>
    <dgm:cxn modelId="{AB8DEFE8-C4E6-4824-9B28-028706F66FAB}" srcId="{136FF568-4B22-4671-B004-D2EED0696332}" destId="{21077963-8947-42DE-8AB1-62AE9B86CB51}" srcOrd="2" destOrd="0" parTransId="{8C63838C-7EDD-4C48-A7BC-B0308E0FB509}" sibTransId="{C66169DF-454D-4F75-9188-846327AD7E98}"/>
    <dgm:cxn modelId="{4D5282EE-6B4D-4C9E-A998-06DD03B767A2}" type="presOf" srcId="{30E60653-E23A-45B9-B337-F2FFFE8131D8}" destId="{155EEB1A-DC54-42D7-987E-1F8EDD0B650E}" srcOrd="1" destOrd="0" presId="urn:microsoft.com/office/officeart/2005/8/layout/list1"/>
    <dgm:cxn modelId="{9EF0832A-1FAD-4BC4-A522-496AAB01D070}" type="presParOf" srcId="{6130A0A6-B71C-4579-8158-92ADC00B213D}" destId="{5C1C6712-D342-4561-AEBE-CAE00AD69397}" srcOrd="0" destOrd="0" presId="urn:microsoft.com/office/officeart/2005/8/layout/list1"/>
    <dgm:cxn modelId="{F047BAF2-D94D-4BDB-9F7F-349244B321D6}" type="presParOf" srcId="{5C1C6712-D342-4561-AEBE-CAE00AD69397}" destId="{CAA90635-1B1D-4C8E-AFDA-1A4C6DE8C2F3}" srcOrd="0" destOrd="0" presId="urn:microsoft.com/office/officeart/2005/8/layout/list1"/>
    <dgm:cxn modelId="{C2AC3DF2-035C-436C-8B63-DFEECEFDD0A7}" type="presParOf" srcId="{5C1C6712-D342-4561-AEBE-CAE00AD69397}" destId="{7E73E9A1-649C-47FB-B16B-AD289109A2BE}" srcOrd="1" destOrd="0" presId="urn:microsoft.com/office/officeart/2005/8/layout/list1"/>
    <dgm:cxn modelId="{A4FEA2F7-A331-4F09-9F16-6FA9EEFC2CBB}" type="presParOf" srcId="{6130A0A6-B71C-4579-8158-92ADC00B213D}" destId="{689CC8B1-6157-4B95-83BB-A1E1F16D9B0F}" srcOrd="1" destOrd="0" presId="urn:microsoft.com/office/officeart/2005/8/layout/list1"/>
    <dgm:cxn modelId="{6DB589FC-828A-49A1-B646-185C11942CE1}" type="presParOf" srcId="{6130A0A6-B71C-4579-8158-92ADC00B213D}" destId="{71C2215A-BB6E-45D6-B64A-BFE8F4686440}" srcOrd="2" destOrd="0" presId="urn:microsoft.com/office/officeart/2005/8/layout/list1"/>
    <dgm:cxn modelId="{A456754F-FBAD-4FEC-BEF1-9ECD4E88E618}" type="presParOf" srcId="{6130A0A6-B71C-4579-8158-92ADC00B213D}" destId="{7B377E57-6692-45F9-AE17-443F27495C09}" srcOrd="3" destOrd="0" presId="urn:microsoft.com/office/officeart/2005/8/layout/list1"/>
    <dgm:cxn modelId="{13E874A7-2CCF-4898-BD09-501ADE409977}" type="presParOf" srcId="{6130A0A6-B71C-4579-8158-92ADC00B213D}" destId="{9B1ED8AE-1E11-4D9D-BC3B-5EAB22393310}" srcOrd="4" destOrd="0" presId="urn:microsoft.com/office/officeart/2005/8/layout/list1"/>
    <dgm:cxn modelId="{F30055B2-9884-4E45-9687-3669601C1548}" type="presParOf" srcId="{9B1ED8AE-1E11-4D9D-BC3B-5EAB22393310}" destId="{70F0165E-B3C4-41A7-BEE3-9C2FDAC79C11}" srcOrd="0" destOrd="0" presId="urn:microsoft.com/office/officeart/2005/8/layout/list1"/>
    <dgm:cxn modelId="{0EA22C0D-240A-4466-85B8-DAB6B91A5B8E}" type="presParOf" srcId="{9B1ED8AE-1E11-4D9D-BC3B-5EAB22393310}" destId="{98109D00-B756-490B-95A3-3B1FE41D696A}" srcOrd="1" destOrd="0" presId="urn:microsoft.com/office/officeart/2005/8/layout/list1"/>
    <dgm:cxn modelId="{C51B6DBF-1522-4687-A425-13F88A89C1ED}" type="presParOf" srcId="{6130A0A6-B71C-4579-8158-92ADC00B213D}" destId="{3D59335F-3401-4D3E-8221-2FEB27218555}" srcOrd="5" destOrd="0" presId="urn:microsoft.com/office/officeart/2005/8/layout/list1"/>
    <dgm:cxn modelId="{D6E88645-BCAD-4D94-A7B1-30C17332E834}" type="presParOf" srcId="{6130A0A6-B71C-4579-8158-92ADC00B213D}" destId="{2EA8EBCC-9921-47E4-85BC-D39CE58D1CD4}" srcOrd="6" destOrd="0" presId="urn:microsoft.com/office/officeart/2005/8/layout/list1"/>
    <dgm:cxn modelId="{53C2990E-5CCC-4529-9BB5-ABF31BE6350D}" type="presParOf" srcId="{6130A0A6-B71C-4579-8158-92ADC00B213D}" destId="{007221AE-AD3A-4863-8FEC-1EA615A9C645}" srcOrd="7" destOrd="0" presId="urn:microsoft.com/office/officeart/2005/8/layout/list1"/>
    <dgm:cxn modelId="{601EE3E4-A599-4C26-ACA8-BB1DB914DCBE}" type="presParOf" srcId="{6130A0A6-B71C-4579-8158-92ADC00B213D}" destId="{6E6655E4-1503-40A9-AF0A-4438DF05B51A}" srcOrd="8" destOrd="0" presId="urn:microsoft.com/office/officeart/2005/8/layout/list1"/>
    <dgm:cxn modelId="{68456287-F72E-4132-901D-1077D2D94D3C}" type="presParOf" srcId="{6E6655E4-1503-40A9-AF0A-4438DF05B51A}" destId="{FA849296-0235-4A54-A37C-BBD01FF6F1D9}" srcOrd="0" destOrd="0" presId="urn:microsoft.com/office/officeart/2005/8/layout/list1"/>
    <dgm:cxn modelId="{B7FFA445-7B12-480E-B5B1-9ABD3368A6A7}" type="presParOf" srcId="{6E6655E4-1503-40A9-AF0A-4438DF05B51A}" destId="{1AB6CAF2-3948-4A9F-8DE3-AF6D0CACB4C0}" srcOrd="1" destOrd="0" presId="urn:microsoft.com/office/officeart/2005/8/layout/list1"/>
    <dgm:cxn modelId="{4A6AAB81-3B8A-4D22-B76A-7CB51CF7436C}" type="presParOf" srcId="{6130A0A6-B71C-4579-8158-92ADC00B213D}" destId="{6AFE472A-10D2-441F-8B86-1F6DEE77AEE6}" srcOrd="9" destOrd="0" presId="urn:microsoft.com/office/officeart/2005/8/layout/list1"/>
    <dgm:cxn modelId="{E183BCC0-DA95-43F8-8FA4-D06796C5CE40}" type="presParOf" srcId="{6130A0A6-B71C-4579-8158-92ADC00B213D}" destId="{46DDB6BE-C139-4922-A75E-40227ED99BED}" srcOrd="10" destOrd="0" presId="urn:microsoft.com/office/officeart/2005/8/layout/list1"/>
    <dgm:cxn modelId="{0FCA11EF-0C8F-4F19-B98C-954043321E78}" type="presParOf" srcId="{6130A0A6-B71C-4579-8158-92ADC00B213D}" destId="{AC95DB63-F869-40B0-A204-8FB83E7CAB0F}" srcOrd="11" destOrd="0" presId="urn:microsoft.com/office/officeart/2005/8/layout/list1"/>
    <dgm:cxn modelId="{3C5F0262-CCAF-48B7-A76E-6AE4CD1FBA16}" type="presParOf" srcId="{6130A0A6-B71C-4579-8158-92ADC00B213D}" destId="{E9648E03-AB01-4E93-BBE2-D0ABBEE4FFD4}" srcOrd="12" destOrd="0" presId="urn:microsoft.com/office/officeart/2005/8/layout/list1"/>
    <dgm:cxn modelId="{5EC7B4DA-BA05-4F16-BB3E-9098324B0339}" type="presParOf" srcId="{E9648E03-AB01-4E93-BBE2-D0ABBEE4FFD4}" destId="{665E6784-C67D-42AE-9C48-75417C61A1FD}" srcOrd="0" destOrd="0" presId="urn:microsoft.com/office/officeart/2005/8/layout/list1"/>
    <dgm:cxn modelId="{802BA328-0897-44D7-A19D-727E9BBA6509}" type="presParOf" srcId="{E9648E03-AB01-4E93-BBE2-D0ABBEE4FFD4}" destId="{0070932C-6228-4D3D-B11D-9A3D2B65C434}" srcOrd="1" destOrd="0" presId="urn:microsoft.com/office/officeart/2005/8/layout/list1"/>
    <dgm:cxn modelId="{4839AC57-A411-4C92-8FA6-143E649641C0}" type="presParOf" srcId="{6130A0A6-B71C-4579-8158-92ADC00B213D}" destId="{5E57529E-17D3-410C-B7CC-847C70D557BC}" srcOrd="13" destOrd="0" presId="urn:microsoft.com/office/officeart/2005/8/layout/list1"/>
    <dgm:cxn modelId="{3EEC8FB4-9328-423B-BBA9-B986A96B2390}" type="presParOf" srcId="{6130A0A6-B71C-4579-8158-92ADC00B213D}" destId="{18AFDBA0-D90E-42CB-B8DF-08FC538B680E}" srcOrd="14" destOrd="0" presId="urn:microsoft.com/office/officeart/2005/8/layout/list1"/>
    <dgm:cxn modelId="{126BB2B6-E4A8-4DA3-87A6-2A7E92719E53}" type="presParOf" srcId="{6130A0A6-B71C-4579-8158-92ADC00B213D}" destId="{26E40999-7C49-4346-9DBE-C124EDD4F8E3}" srcOrd="15" destOrd="0" presId="urn:microsoft.com/office/officeart/2005/8/layout/list1"/>
    <dgm:cxn modelId="{19DA249E-5AE6-410D-8151-3BC9519419CE}" type="presParOf" srcId="{6130A0A6-B71C-4579-8158-92ADC00B213D}" destId="{3C7B94E0-5B45-47E2-9D0B-70B3F5D7A223}" srcOrd="16" destOrd="0" presId="urn:microsoft.com/office/officeart/2005/8/layout/list1"/>
    <dgm:cxn modelId="{4DFA5A42-ADA3-4769-848A-487CAB364E70}" type="presParOf" srcId="{3C7B94E0-5B45-47E2-9D0B-70B3F5D7A223}" destId="{7FB9CCF0-372F-41D9-B219-F96923DD02D1}" srcOrd="0" destOrd="0" presId="urn:microsoft.com/office/officeart/2005/8/layout/list1"/>
    <dgm:cxn modelId="{EA769099-C465-4AD9-9113-8C78A6BFA774}" type="presParOf" srcId="{3C7B94E0-5B45-47E2-9D0B-70B3F5D7A223}" destId="{632B6460-663F-4BD9-AD8A-9EEB2A695538}" srcOrd="1" destOrd="0" presId="urn:microsoft.com/office/officeart/2005/8/layout/list1"/>
    <dgm:cxn modelId="{F3BAB2DC-59D1-4AFC-8627-579824E74A88}" type="presParOf" srcId="{6130A0A6-B71C-4579-8158-92ADC00B213D}" destId="{E1115531-3B32-4A67-B8D6-340D7E6A674F}" srcOrd="17" destOrd="0" presId="urn:microsoft.com/office/officeart/2005/8/layout/list1"/>
    <dgm:cxn modelId="{A553B859-AE17-42BE-B38F-AA65BC406674}" type="presParOf" srcId="{6130A0A6-B71C-4579-8158-92ADC00B213D}" destId="{5F61C5A1-EF8F-4FFB-95A5-AA33D2445215}" srcOrd="18" destOrd="0" presId="urn:microsoft.com/office/officeart/2005/8/layout/list1"/>
    <dgm:cxn modelId="{348B4418-4CCA-4CC9-A9BB-8D0C264F19E4}" type="presParOf" srcId="{6130A0A6-B71C-4579-8158-92ADC00B213D}" destId="{058C1A22-1661-4DD5-9718-C1207A44C600}" srcOrd="19" destOrd="0" presId="urn:microsoft.com/office/officeart/2005/8/layout/list1"/>
    <dgm:cxn modelId="{D6B7427D-BB18-45B7-B5A5-4942889A29CF}" type="presParOf" srcId="{6130A0A6-B71C-4579-8158-92ADC00B213D}" destId="{DC750936-C1B1-414F-9321-DA38B5530E20}" srcOrd="20" destOrd="0" presId="urn:microsoft.com/office/officeart/2005/8/layout/list1"/>
    <dgm:cxn modelId="{961B190A-C8B5-4944-BBEA-8B041FDD7ECA}" type="presParOf" srcId="{DC750936-C1B1-414F-9321-DA38B5530E20}" destId="{55AA9F6F-1B10-4A8B-AB69-1B02820F7472}" srcOrd="0" destOrd="0" presId="urn:microsoft.com/office/officeart/2005/8/layout/list1"/>
    <dgm:cxn modelId="{AF857932-D7A1-4A42-9E7C-C0DDA6F9044D}" type="presParOf" srcId="{DC750936-C1B1-414F-9321-DA38B5530E20}" destId="{155EEB1A-DC54-42D7-987E-1F8EDD0B650E}" srcOrd="1" destOrd="0" presId="urn:microsoft.com/office/officeart/2005/8/layout/list1"/>
    <dgm:cxn modelId="{A26EC90F-2F57-419D-9456-BC595E4C557A}" type="presParOf" srcId="{6130A0A6-B71C-4579-8158-92ADC00B213D}" destId="{6C461ACF-EFED-4850-A401-E68F2BFA45D9}" srcOrd="21" destOrd="0" presId="urn:microsoft.com/office/officeart/2005/8/layout/list1"/>
    <dgm:cxn modelId="{D4DEB0E7-9377-474C-A2AE-32959A119E9D}" type="presParOf" srcId="{6130A0A6-B71C-4579-8158-92ADC00B213D}" destId="{74A15AC4-8C5A-485F-ADAD-4E65882F1D2C}" srcOrd="22" destOrd="0" presId="urn:microsoft.com/office/officeart/2005/8/layout/list1"/>
    <dgm:cxn modelId="{57A03A4F-9D4F-4636-B46A-D7CD345E8D58}" type="presParOf" srcId="{6130A0A6-B71C-4579-8158-92ADC00B213D}" destId="{4919ED51-B129-4625-A29B-EB14ECD45A6C}" srcOrd="23" destOrd="0" presId="urn:microsoft.com/office/officeart/2005/8/layout/list1"/>
    <dgm:cxn modelId="{69DA465E-A15C-46F8-84FC-CF19A94C10FD}" type="presParOf" srcId="{6130A0A6-B71C-4579-8158-92ADC00B213D}" destId="{A317294F-AF5D-4694-98A1-539C2C498BCB}" srcOrd="24" destOrd="0" presId="urn:microsoft.com/office/officeart/2005/8/layout/list1"/>
    <dgm:cxn modelId="{B05C5B66-ABFE-4C65-92EF-3E4D2832C4F3}" type="presParOf" srcId="{A317294F-AF5D-4694-98A1-539C2C498BCB}" destId="{BFC9AFD5-1BDE-4F67-89FF-8C191B0DFC13}" srcOrd="0" destOrd="0" presId="urn:microsoft.com/office/officeart/2005/8/layout/list1"/>
    <dgm:cxn modelId="{EE1A71C2-F37C-4710-805D-695D3D7E8C40}" type="presParOf" srcId="{A317294F-AF5D-4694-98A1-539C2C498BCB}" destId="{754BC4BE-0450-4237-A319-3C6B4E6EBD18}" srcOrd="1" destOrd="0" presId="urn:microsoft.com/office/officeart/2005/8/layout/list1"/>
    <dgm:cxn modelId="{A811B84A-66C7-4ABE-8450-149D65ECAC92}" type="presParOf" srcId="{6130A0A6-B71C-4579-8158-92ADC00B213D}" destId="{C9A1867B-96C7-4714-9838-CD00A140A2ED}" srcOrd="25" destOrd="0" presId="urn:microsoft.com/office/officeart/2005/8/layout/list1"/>
    <dgm:cxn modelId="{1CA21FA6-5256-481E-9424-BCB5C26FD6ED}" type="presParOf" srcId="{6130A0A6-B71C-4579-8158-92ADC00B213D}" destId="{F7320576-6AB9-4A26-870C-04938531785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6FF568-4B22-4671-B004-D2EED069633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8CAB2C6-072C-4A75-9D65-A4DFF07C4DAE}">
      <dgm:prSet phldrT="[Texto]" custT="1"/>
      <dgm:spPr/>
      <dgm:t>
        <a:bodyPr/>
        <a:lstStyle/>
        <a:p>
          <a:r>
            <a:rPr lang="es-CO" sz="1400" b="0" i="0" u="none" dirty="0"/>
            <a:t>Fotocopia del documento de identidad del solicitante.</a:t>
          </a:r>
          <a:endParaRPr lang="es-CO" sz="1400" dirty="0"/>
        </a:p>
      </dgm:t>
    </dgm:pt>
    <dgm:pt modelId="{1642C261-2C01-4B0E-870B-85720FB2088F}" type="parTrans" cxnId="{60BE5420-8BCA-4A30-9C84-2939D2B28C25}">
      <dgm:prSet/>
      <dgm:spPr/>
      <dgm:t>
        <a:bodyPr/>
        <a:lstStyle/>
        <a:p>
          <a:endParaRPr lang="es-CO" sz="1400"/>
        </a:p>
      </dgm:t>
    </dgm:pt>
    <dgm:pt modelId="{5B0006BF-791A-4D81-B132-F907D2DC6765}" type="sibTrans" cxnId="{60BE5420-8BCA-4A30-9C84-2939D2B28C25}">
      <dgm:prSet/>
      <dgm:spPr/>
      <dgm:t>
        <a:bodyPr/>
        <a:lstStyle/>
        <a:p>
          <a:endParaRPr lang="es-CO" sz="1400"/>
        </a:p>
      </dgm:t>
    </dgm:pt>
    <dgm:pt modelId="{B60CAC93-B055-4FBA-89C1-59FCDB17FC62}">
      <dgm:prSet phldrT="[Texto]" custT="1"/>
      <dgm:spPr/>
      <dgm:t>
        <a:bodyPr/>
        <a:lstStyle/>
        <a:p>
          <a:r>
            <a:rPr lang="es-ES" sz="1400" b="0" i="0" u="none" dirty="0"/>
            <a:t>Fotocopia del documento de identidad del responsable del proyecto de investigación.</a:t>
          </a:r>
          <a:endParaRPr lang="es-CO" sz="1400" dirty="0"/>
        </a:p>
      </dgm:t>
    </dgm:pt>
    <dgm:pt modelId="{E9DF194C-0F40-4A55-B02E-AD8959CC6E38}" type="parTrans" cxnId="{A1C34238-EF3D-41C3-93D6-7EDA53682756}">
      <dgm:prSet/>
      <dgm:spPr/>
      <dgm:t>
        <a:bodyPr/>
        <a:lstStyle/>
        <a:p>
          <a:endParaRPr lang="es-CO" sz="1400"/>
        </a:p>
      </dgm:t>
    </dgm:pt>
    <dgm:pt modelId="{C403073D-1C99-4370-8172-D7B42B408D0F}" type="sibTrans" cxnId="{A1C34238-EF3D-41C3-93D6-7EDA53682756}">
      <dgm:prSet/>
      <dgm:spPr/>
      <dgm:t>
        <a:bodyPr/>
        <a:lstStyle/>
        <a:p>
          <a:endParaRPr lang="es-CO" sz="1400"/>
        </a:p>
      </dgm:t>
    </dgm:pt>
    <dgm:pt modelId="{8754BD16-3E80-41CB-8325-0B476C414260}">
      <dgm:prSet phldrT="[Texto]" custT="1"/>
      <dgm:spPr/>
      <dgm:t>
        <a:bodyPr/>
        <a:lstStyle/>
        <a:p>
          <a:r>
            <a:rPr lang="es-CO" sz="1400" dirty="0"/>
            <a:t>Poder autenticado por notaría (Cuándo se actúe a través de un tercero)</a:t>
          </a:r>
        </a:p>
      </dgm:t>
    </dgm:pt>
    <dgm:pt modelId="{40F053D1-9430-4B0E-AF6F-C4E41274530A}" type="parTrans" cxnId="{F10EE6E8-FD86-4EBE-9DB3-BA42EB83B2B8}">
      <dgm:prSet/>
      <dgm:spPr/>
      <dgm:t>
        <a:bodyPr/>
        <a:lstStyle/>
        <a:p>
          <a:endParaRPr lang="es-CO" sz="1400"/>
        </a:p>
      </dgm:t>
    </dgm:pt>
    <dgm:pt modelId="{C87ECAC1-9CA4-49EA-BB91-944A368A9118}" type="sibTrans" cxnId="{F10EE6E8-FD86-4EBE-9DB3-BA42EB83B2B8}">
      <dgm:prSet/>
      <dgm:spPr/>
      <dgm:t>
        <a:bodyPr/>
        <a:lstStyle/>
        <a:p>
          <a:endParaRPr lang="es-CO" sz="1400"/>
        </a:p>
      </dgm:t>
    </dgm:pt>
    <dgm:pt modelId="{50BADABE-E3B0-4A1F-BC1B-AB7BCFE148CD}">
      <dgm:prSet phldrT="[Texto]" custT="1"/>
      <dgm:spPr/>
      <dgm:t>
        <a:bodyPr/>
        <a:lstStyle/>
        <a:p>
          <a:r>
            <a:rPr lang="es-ES" sz="1400" b="0" i="0" u="none" dirty="0" err="1"/>
            <a:t>Curriculum</a:t>
          </a:r>
          <a:r>
            <a:rPr lang="es-ES" sz="1400" b="0" i="0" u="none" dirty="0"/>
            <a:t> vitae del responsable del proyecto y </a:t>
          </a:r>
          <a:r>
            <a:rPr lang="es-ES" sz="1400" b="0" i="0" u="sng" dirty="0"/>
            <a:t>de su grupo de trabajo</a:t>
          </a:r>
          <a:endParaRPr lang="es-CO" sz="1400" dirty="0"/>
        </a:p>
      </dgm:t>
    </dgm:pt>
    <dgm:pt modelId="{6B06B8D4-A295-46B0-BA5F-FBF6FDB11CD0}" type="parTrans" cxnId="{C2AD2423-19B3-4262-8E96-C8EF8BF25475}">
      <dgm:prSet/>
      <dgm:spPr/>
      <dgm:t>
        <a:bodyPr/>
        <a:lstStyle/>
        <a:p>
          <a:endParaRPr lang="es-CO" sz="1400"/>
        </a:p>
      </dgm:t>
    </dgm:pt>
    <dgm:pt modelId="{BCA25540-C150-481A-A32C-7B3CE929AD71}" type="sibTrans" cxnId="{C2AD2423-19B3-4262-8E96-C8EF8BF25475}">
      <dgm:prSet/>
      <dgm:spPr/>
      <dgm:t>
        <a:bodyPr/>
        <a:lstStyle/>
        <a:p>
          <a:endParaRPr lang="es-CO" sz="1400"/>
        </a:p>
      </dgm:t>
    </dgm:pt>
    <dgm:pt modelId="{30E60653-E23A-45B9-B337-F2FFFE8131D8}">
      <dgm:prSet phldrT="[Texto]" custT="1"/>
      <dgm:spPr/>
      <dgm:t>
        <a:bodyPr/>
        <a:lstStyle/>
        <a:p>
          <a:r>
            <a:rPr lang="es-ES" sz="1400" b="0" i="0" u="none" dirty="0"/>
            <a:t>Formato de solicitud de recolección de especímenes dentro del Sistema de Parques Nacionales Naturales </a:t>
          </a:r>
        </a:p>
      </dgm:t>
    </dgm:pt>
    <dgm:pt modelId="{53B5992D-4843-4416-8257-BB17F01AF98B}" type="parTrans" cxnId="{4F982468-2436-42C1-B1A9-6A9CFF521FCA}">
      <dgm:prSet/>
      <dgm:spPr/>
      <dgm:t>
        <a:bodyPr/>
        <a:lstStyle/>
        <a:p>
          <a:endParaRPr lang="es-CO" sz="1400"/>
        </a:p>
      </dgm:t>
    </dgm:pt>
    <dgm:pt modelId="{93F47B00-B2DE-4873-B7E5-DB605CB840BE}" type="sibTrans" cxnId="{4F982468-2436-42C1-B1A9-6A9CFF521FCA}">
      <dgm:prSet/>
      <dgm:spPr/>
      <dgm:t>
        <a:bodyPr/>
        <a:lstStyle/>
        <a:p>
          <a:endParaRPr lang="es-CO" sz="1400"/>
        </a:p>
      </dgm:t>
    </dgm:pt>
    <dgm:pt modelId="{21077963-8947-42DE-8AB1-62AE9B86CB51}">
      <dgm:prSet phldrT="[Texto]" custT="1"/>
      <dgm:spPr/>
      <dgm:t>
        <a:bodyPr/>
        <a:lstStyle/>
        <a:p>
          <a:r>
            <a:rPr lang="es-ES" sz="1400" b="0" i="0" u="none" dirty="0"/>
            <a:t>En caso de personas jurídicas certificación de existencia y representación legal o su equivalente</a:t>
          </a:r>
          <a:endParaRPr lang="es-CO" sz="1400" b="0" dirty="0"/>
        </a:p>
      </dgm:t>
    </dgm:pt>
    <dgm:pt modelId="{8C63838C-7EDD-4C48-A7BC-B0308E0FB509}" type="parTrans" cxnId="{AB8DEFE8-C4E6-4824-9B28-028706F66FAB}">
      <dgm:prSet/>
      <dgm:spPr/>
      <dgm:t>
        <a:bodyPr/>
        <a:lstStyle/>
        <a:p>
          <a:endParaRPr lang="es-CO" sz="1400"/>
        </a:p>
      </dgm:t>
    </dgm:pt>
    <dgm:pt modelId="{C66169DF-454D-4F75-9188-846327AD7E98}" type="sibTrans" cxnId="{AB8DEFE8-C4E6-4824-9B28-028706F66FAB}">
      <dgm:prSet/>
      <dgm:spPr/>
      <dgm:t>
        <a:bodyPr/>
        <a:lstStyle/>
        <a:p>
          <a:endParaRPr lang="es-CO" sz="1400"/>
        </a:p>
      </dgm:t>
    </dgm:pt>
    <dgm:pt modelId="{B1E4AE51-8F66-4446-81DD-2DCF53AB0913}">
      <dgm:prSet phldrT="[Texto]" custT="1"/>
      <dgm:spPr/>
      <dgm:t>
        <a:bodyPr/>
        <a:lstStyle/>
        <a:p>
          <a:r>
            <a:rPr lang="es-ES" sz="1400" b="0" i="0" u="none" dirty="0"/>
            <a:t>Formato de solicitud de autorización de recolección de especies amenazadas, endémicas o vedadas (Solo en aquellos casos que se requiera la recolección de especies amenazadas, endémicas o vedadas) </a:t>
          </a:r>
          <a:endParaRPr lang="es-CO" sz="1400" dirty="0"/>
        </a:p>
      </dgm:t>
    </dgm:pt>
    <dgm:pt modelId="{A98CD550-4746-4275-A82D-CB07189AE962}" type="parTrans" cxnId="{F9EF5549-B17D-4D9E-B417-DCBFB1390B7F}">
      <dgm:prSet/>
      <dgm:spPr/>
      <dgm:t>
        <a:bodyPr/>
        <a:lstStyle/>
        <a:p>
          <a:endParaRPr lang="es-CO" sz="1400"/>
        </a:p>
      </dgm:t>
    </dgm:pt>
    <dgm:pt modelId="{6837F6FA-A0D0-47E7-8A72-824D3A4A0753}" type="sibTrans" cxnId="{F9EF5549-B17D-4D9E-B417-DCBFB1390B7F}">
      <dgm:prSet/>
      <dgm:spPr/>
      <dgm:t>
        <a:bodyPr/>
        <a:lstStyle/>
        <a:p>
          <a:endParaRPr lang="es-CO" sz="1400"/>
        </a:p>
      </dgm:t>
    </dgm:pt>
    <dgm:pt modelId="{5D986693-3971-4062-A225-836884236E27}">
      <dgm:prSet phldrT="[Texto]" custT="1"/>
      <dgm:spPr/>
      <dgm:t>
        <a:bodyPr/>
        <a:lstStyle/>
        <a:p>
          <a:r>
            <a:rPr lang="es-ES" sz="1400" b="0" i="0" u="none" dirty="0"/>
            <a:t>Certificación del Ministerio del Interior sobre la presencia o no de grupos étnicos en los sitios de muestreo</a:t>
          </a:r>
        </a:p>
      </dgm:t>
    </dgm:pt>
    <dgm:pt modelId="{E6685350-F8D0-4D07-A1E6-A0AEC226B365}" type="parTrans" cxnId="{121D3B77-9393-40E0-8261-9BEEA3BFF855}">
      <dgm:prSet/>
      <dgm:spPr/>
      <dgm:t>
        <a:bodyPr/>
        <a:lstStyle/>
        <a:p>
          <a:endParaRPr lang="es-CO" sz="1400"/>
        </a:p>
      </dgm:t>
    </dgm:pt>
    <dgm:pt modelId="{53CCCB16-A22C-40A0-8E2F-55275E1764F9}" type="sibTrans" cxnId="{121D3B77-9393-40E0-8261-9BEEA3BFF855}">
      <dgm:prSet/>
      <dgm:spPr/>
      <dgm:t>
        <a:bodyPr/>
        <a:lstStyle/>
        <a:p>
          <a:endParaRPr lang="es-CO" sz="1400"/>
        </a:p>
      </dgm:t>
    </dgm:pt>
    <dgm:pt modelId="{12A37975-4217-4B4D-BFA6-3ADB2760F93F}">
      <dgm:prSet phldrT="[Texto]" custT="1"/>
      <dgm:spPr/>
      <dgm:t>
        <a:bodyPr/>
        <a:lstStyle/>
        <a:p>
          <a:r>
            <a:rPr lang="es-ES" sz="1400" b="0" i="0" u="none" dirty="0"/>
            <a:t>Acta de protocolización de la consulta previa. Esta se presentará en caso de presencia de grupos étnicos en los sitios de muestreo</a:t>
          </a:r>
        </a:p>
      </dgm:t>
    </dgm:pt>
    <dgm:pt modelId="{AF54156F-E384-484A-B3DE-FFB20E8B8EE8}" type="parTrans" cxnId="{28938716-F007-499F-A499-FC8823BEDC8C}">
      <dgm:prSet/>
      <dgm:spPr/>
      <dgm:t>
        <a:bodyPr/>
        <a:lstStyle/>
        <a:p>
          <a:endParaRPr lang="es-CO" sz="1400"/>
        </a:p>
      </dgm:t>
    </dgm:pt>
    <dgm:pt modelId="{D90D3FDB-52A1-4205-9D53-882D9DACC2A3}" type="sibTrans" cxnId="{28938716-F007-499F-A499-FC8823BEDC8C}">
      <dgm:prSet/>
      <dgm:spPr/>
      <dgm:t>
        <a:bodyPr/>
        <a:lstStyle/>
        <a:p>
          <a:endParaRPr lang="es-CO" sz="1400"/>
        </a:p>
      </dgm:t>
    </dgm:pt>
    <dgm:pt modelId="{6130A0A6-B71C-4579-8158-92ADC00B213D}" type="pres">
      <dgm:prSet presAssocID="{136FF568-4B22-4671-B004-D2EED0696332}" presName="linear" presStyleCnt="0">
        <dgm:presLayoutVars>
          <dgm:dir/>
          <dgm:animLvl val="lvl"/>
          <dgm:resizeHandles val="exact"/>
        </dgm:presLayoutVars>
      </dgm:prSet>
      <dgm:spPr/>
    </dgm:pt>
    <dgm:pt modelId="{5C1C6712-D342-4561-AEBE-CAE00AD69397}" type="pres">
      <dgm:prSet presAssocID="{E8CAB2C6-072C-4A75-9D65-A4DFF07C4DAE}" presName="parentLin" presStyleCnt="0"/>
      <dgm:spPr/>
    </dgm:pt>
    <dgm:pt modelId="{CAA90635-1B1D-4C8E-AFDA-1A4C6DE8C2F3}" type="pres">
      <dgm:prSet presAssocID="{E8CAB2C6-072C-4A75-9D65-A4DFF07C4DAE}" presName="parentLeftMargin" presStyleLbl="node1" presStyleIdx="0" presStyleCnt="9"/>
      <dgm:spPr/>
    </dgm:pt>
    <dgm:pt modelId="{7E73E9A1-649C-47FB-B16B-AD289109A2BE}" type="pres">
      <dgm:prSet presAssocID="{E8CAB2C6-072C-4A75-9D65-A4DFF07C4DAE}" presName="parentText" presStyleLbl="node1" presStyleIdx="0" presStyleCnt="9" custScaleX="114162" custScaleY="98917">
        <dgm:presLayoutVars>
          <dgm:chMax val="0"/>
          <dgm:bulletEnabled val="1"/>
        </dgm:presLayoutVars>
      </dgm:prSet>
      <dgm:spPr/>
    </dgm:pt>
    <dgm:pt modelId="{689CC8B1-6157-4B95-83BB-A1E1F16D9B0F}" type="pres">
      <dgm:prSet presAssocID="{E8CAB2C6-072C-4A75-9D65-A4DFF07C4DAE}" presName="negativeSpace" presStyleCnt="0"/>
      <dgm:spPr/>
    </dgm:pt>
    <dgm:pt modelId="{71C2215A-BB6E-45D6-B64A-BFE8F4686440}" type="pres">
      <dgm:prSet presAssocID="{E8CAB2C6-072C-4A75-9D65-A4DFF07C4DAE}" presName="childText" presStyleLbl="conFgAcc1" presStyleIdx="0" presStyleCnt="9">
        <dgm:presLayoutVars>
          <dgm:bulletEnabled val="1"/>
        </dgm:presLayoutVars>
      </dgm:prSet>
      <dgm:spPr/>
    </dgm:pt>
    <dgm:pt modelId="{7B377E57-6692-45F9-AE17-443F27495C09}" type="pres">
      <dgm:prSet presAssocID="{5B0006BF-791A-4D81-B132-F907D2DC6765}" presName="spaceBetweenRectangles" presStyleCnt="0"/>
      <dgm:spPr/>
    </dgm:pt>
    <dgm:pt modelId="{9B1ED8AE-1E11-4D9D-BC3B-5EAB22393310}" type="pres">
      <dgm:prSet presAssocID="{B60CAC93-B055-4FBA-89C1-59FCDB17FC62}" presName="parentLin" presStyleCnt="0"/>
      <dgm:spPr/>
    </dgm:pt>
    <dgm:pt modelId="{70F0165E-B3C4-41A7-BEE3-9C2FDAC79C11}" type="pres">
      <dgm:prSet presAssocID="{B60CAC93-B055-4FBA-89C1-59FCDB17FC62}" presName="parentLeftMargin" presStyleLbl="node1" presStyleIdx="0" presStyleCnt="9"/>
      <dgm:spPr/>
    </dgm:pt>
    <dgm:pt modelId="{98109D00-B756-490B-95A3-3B1FE41D696A}" type="pres">
      <dgm:prSet presAssocID="{B60CAC93-B055-4FBA-89C1-59FCDB17FC62}" presName="parentText" presStyleLbl="node1" presStyleIdx="1" presStyleCnt="9" custScaleX="114073" custScaleY="154989">
        <dgm:presLayoutVars>
          <dgm:chMax val="0"/>
          <dgm:bulletEnabled val="1"/>
        </dgm:presLayoutVars>
      </dgm:prSet>
      <dgm:spPr/>
    </dgm:pt>
    <dgm:pt modelId="{3D59335F-3401-4D3E-8221-2FEB27218555}" type="pres">
      <dgm:prSet presAssocID="{B60CAC93-B055-4FBA-89C1-59FCDB17FC62}" presName="negativeSpace" presStyleCnt="0"/>
      <dgm:spPr/>
    </dgm:pt>
    <dgm:pt modelId="{2EA8EBCC-9921-47E4-85BC-D39CE58D1CD4}" type="pres">
      <dgm:prSet presAssocID="{B60CAC93-B055-4FBA-89C1-59FCDB17FC62}" presName="childText" presStyleLbl="conFgAcc1" presStyleIdx="1" presStyleCnt="9">
        <dgm:presLayoutVars>
          <dgm:bulletEnabled val="1"/>
        </dgm:presLayoutVars>
      </dgm:prSet>
      <dgm:spPr/>
    </dgm:pt>
    <dgm:pt modelId="{007221AE-AD3A-4863-8FEC-1EA615A9C645}" type="pres">
      <dgm:prSet presAssocID="{C403073D-1C99-4370-8172-D7B42B408D0F}" presName="spaceBetweenRectangles" presStyleCnt="0"/>
      <dgm:spPr/>
    </dgm:pt>
    <dgm:pt modelId="{6E6655E4-1503-40A9-AF0A-4438DF05B51A}" type="pres">
      <dgm:prSet presAssocID="{21077963-8947-42DE-8AB1-62AE9B86CB51}" presName="parentLin" presStyleCnt="0"/>
      <dgm:spPr/>
    </dgm:pt>
    <dgm:pt modelId="{FA849296-0235-4A54-A37C-BBD01FF6F1D9}" type="pres">
      <dgm:prSet presAssocID="{21077963-8947-42DE-8AB1-62AE9B86CB51}" presName="parentLeftMargin" presStyleLbl="node1" presStyleIdx="1" presStyleCnt="9"/>
      <dgm:spPr/>
    </dgm:pt>
    <dgm:pt modelId="{1AB6CAF2-3948-4A9F-8DE3-AF6D0CACB4C0}" type="pres">
      <dgm:prSet presAssocID="{21077963-8947-42DE-8AB1-62AE9B86CB51}" presName="parentText" presStyleLbl="node1" presStyleIdx="2" presStyleCnt="9" custScaleX="115578">
        <dgm:presLayoutVars>
          <dgm:chMax val="0"/>
          <dgm:bulletEnabled val="1"/>
        </dgm:presLayoutVars>
      </dgm:prSet>
      <dgm:spPr/>
    </dgm:pt>
    <dgm:pt modelId="{6AFE472A-10D2-441F-8B86-1F6DEE77AEE6}" type="pres">
      <dgm:prSet presAssocID="{21077963-8947-42DE-8AB1-62AE9B86CB51}" presName="negativeSpace" presStyleCnt="0"/>
      <dgm:spPr/>
    </dgm:pt>
    <dgm:pt modelId="{46DDB6BE-C139-4922-A75E-40227ED99BED}" type="pres">
      <dgm:prSet presAssocID="{21077963-8947-42DE-8AB1-62AE9B86CB51}" presName="childText" presStyleLbl="conFgAcc1" presStyleIdx="2" presStyleCnt="9">
        <dgm:presLayoutVars>
          <dgm:bulletEnabled val="1"/>
        </dgm:presLayoutVars>
      </dgm:prSet>
      <dgm:spPr/>
    </dgm:pt>
    <dgm:pt modelId="{AC95DB63-F869-40B0-A204-8FB83E7CAB0F}" type="pres">
      <dgm:prSet presAssocID="{C66169DF-454D-4F75-9188-846327AD7E98}" presName="spaceBetweenRectangles" presStyleCnt="0"/>
      <dgm:spPr/>
    </dgm:pt>
    <dgm:pt modelId="{E9648E03-AB01-4E93-BBE2-D0ABBEE4FFD4}" type="pres">
      <dgm:prSet presAssocID="{8754BD16-3E80-41CB-8325-0B476C414260}" presName="parentLin" presStyleCnt="0"/>
      <dgm:spPr/>
    </dgm:pt>
    <dgm:pt modelId="{665E6784-C67D-42AE-9C48-75417C61A1FD}" type="pres">
      <dgm:prSet presAssocID="{8754BD16-3E80-41CB-8325-0B476C414260}" presName="parentLeftMargin" presStyleLbl="node1" presStyleIdx="2" presStyleCnt="9"/>
      <dgm:spPr/>
    </dgm:pt>
    <dgm:pt modelId="{0070932C-6228-4D3D-B11D-9A3D2B65C434}" type="pres">
      <dgm:prSet presAssocID="{8754BD16-3E80-41CB-8325-0B476C414260}" presName="parentText" presStyleLbl="node1" presStyleIdx="3" presStyleCnt="9" custScaleX="116640">
        <dgm:presLayoutVars>
          <dgm:chMax val="0"/>
          <dgm:bulletEnabled val="1"/>
        </dgm:presLayoutVars>
      </dgm:prSet>
      <dgm:spPr/>
    </dgm:pt>
    <dgm:pt modelId="{5E57529E-17D3-410C-B7CC-847C70D557BC}" type="pres">
      <dgm:prSet presAssocID="{8754BD16-3E80-41CB-8325-0B476C414260}" presName="negativeSpace" presStyleCnt="0"/>
      <dgm:spPr/>
    </dgm:pt>
    <dgm:pt modelId="{18AFDBA0-D90E-42CB-B8DF-08FC538B680E}" type="pres">
      <dgm:prSet presAssocID="{8754BD16-3E80-41CB-8325-0B476C414260}" presName="childText" presStyleLbl="conFgAcc1" presStyleIdx="3" presStyleCnt="9">
        <dgm:presLayoutVars>
          <dgm:bulletEnabled val="1"/>
        </dgm:presLayoutVars>
      </dgm:prSet>
      <dgm:spPr/>
    </dgm:pt>
    <dgm:pt modelId="{26E40999-7C49-4346-9DBE-C124EDD4F8E3}" type="pres">
      <dgm:prSet presAssocID="{C87ECAC1-9CA4-49EA-BB91-944A368A9118}" presName="spaceBetweenRectangles" presStyleCnt="0"/>
      <dgm:spPr/>
    </dgm:pt>
    <dgm:pt modelId="{3C7B94E0-5B45-47E2-9D0B-70B3F5D7A223}" type="pres">
      <dgm:prSet presAssocID="{50BADABE-E3B0-4A1F-BC1B-AB7BCFE148CD}" presName="parentLin" presStyleCnt="0"/>
      <dgm:spPr/>
    </dgm:pt>
    <dgm:pt modelId="{7FB9CCF0-372F-41D9-B219-F96923DD02D1}" type="pres">
      <dgm:prSet presAssocID="{50BADABE-E3B0-4A1F-BC1B-AB7BCFE148CD}" presName="parentLeftMargin" presStyleLbl="node1" presStyleIdx="3" presStyleCnt="9"/>
      <dgm:spPr/>
    </dgm:pt>
    <dgm:pt modelId="{632B6460-663F-4BD9-AD8A-9EEB2A695538}" type="pres">
      <dgm:prSet presAssocID="{50BADABE-E3B0-4A1F-BC1B-AB7BCFE148CD}" presName="parentText" presStyleLbl="node1" presStyleIdx="4" presStyleCnt="9" custScaleX="115578" custScaleY="135304">
        <dgm:presLayoutVars>
          <dgm:chMax val="0"/>
          <dgm:bulletEnabled val="1"/>
        </dgm:presLayoutVars>
      </dgm:prSet>
      <dgm:spPr/>
    </dgm:pt>
    <dgm:pt modelId="{E1115531-3B32-4A67-B8D6-340D7E6A674F}" type="pres">
      <dgm:prSet presAssocID="{50BADABE-E3B0-4A1F-BC1B-AB7BCFE148CD}" presName="negativeSpace" presStyleCnt="0"/>
      <dgm:spPr/>
    </dgm:pt>
    <dgm:pt modelId="{5F61C5A1-EF8F-4FFB-95A5-AA33D2445215}" type="pres">
      <dgm:prSet presAssocID="{50BADABE-E3B0-4A1F-BC1B-AB7BCFE148CD}" presName="childText" presStyleLbl="conFgAcc1" presStyleIdx="4" presStyleCnt="9">
        <dgm:presLayoutVars>
          <dgm:bulletEnabled val="1"/>
        </dgm:presLayoutVars>
      </dgm:prSet>
      <dgm:spPr/>
    </dgm:pt>
    <dgm:pt modelId="{058C1A22-1661-4DD5-9718-C1207A44C600}" type="pres">
      <dgm:prSet presAssocID="{BCA25540-C150-481A-A32C-7B3CE929AD71}" presName="spaceBetweenRectangles" presStyleCnt="0"/>
      <dgm:spPr/>
    </dgm:pt>
    <dgm:pt modelId="{DC750936-C1B1-414F-9321-DA38B5530E20}" type="pres">
      <dgm:prSet presAssocID="{30E60653-E23A-45B9-B337-F2FFFE8131D8}" presName="parentLin" presStyleCnt="0"/>
      <dgm:spPr/>
    </dgm:pt>
    <dgm:pt modelId="{55AA9F6F-1B10-4A8B-AB69-1B02820F7472}" type="pres">
      <dgm:prSet presAssocID="{30E60653-E23A-45B9-B337-F2FFFE8131D8}" presName="parentLeftMargin" presStyleLbl="node1" presStyleIdx="4" presStyleCnt="9"/>
      <dgm:spPr/>
    </dgm:pt>
    <dgm:pt modelId="{155EEB1A-DC54-42D7-987E-1F8EDD0B650E}" type="pres">
      <dgm:prSet presAssocID="{30E60653-E23A-45B9-B337-F2FFFE8131D8}" presName="parentText" presStyleLbl="node1" presStyleIdx="5" presStyleCnt="9" custScaleX="116994" custScaleY="103937">
        <dgm:presLayoutVars>
          <dgm:chMax val="0"/>
          <dgm:bulletEnabled val="1"/>
        </dgm:presLayoutVars>
      </dgm:prSet>
      <dgm:spPr/>
    </dgm:pt>
    <dgm:pt modelId="{6C461ACF-EFED-4850-A401-E68F2BFA45D9}" type="pres">
      <dgm:prSet presAssocID="{30E60653-E23A-45B9-B337-F2FFFE8131D8}" presName="negativeSpace" presStyleCnt="0"/>
      <dgm:spPr/>
    </dgm:pt>
    <dgm:pt modelId="{74A15AC4-8C5A-485F-ADAD-4E65882F1D2C}" type="pres">
      <dgm:prSet presAssocID="{30E60653-E23A-45B9-B337-F2FFFE8131D8}" presName="childText" presStyleLbl="conFgAcc1" presStyleIdx="5" presStyleCnt="9">
        <dgm:presLayoutVars>
          <dgm:bulletEnabled val="1"/>
        </dgm:presLayoutVars>
      </dgm:prSet>
      <dgm:spPr/>
    </dgm:pt>
    <dgm:pt modelId="{4919ED51-B129-4625-A29B-EB14ECD45A6C}" type="pres">
      <dgm:prSet presAssocID="{93F47B00-B2DE-4873-B7E5-DB605CB840BE}" presName="spaceBetweenRectangles" presStyleCnt="0"/>
      <dgm:spPr/>
    </dgm:pt>
    <dgm:pt modelId="{C078D522-3C4F-4CA3-8D30-6211BABC5B99}" type="pres">
      <dgm:prSet presAssocID="{5D986693-3971-4062-A225-836884236E27}" presName="parentLin" presStyleCnt="0"/>
      <dgm:spPr/>
    </dgm:pt>
    <dgm:pt modelId="{E27FCC2D-6799-401E-8BBC-9D4E336B8B0B}" type="pres">
      <dgm:prSet presAssocID="{5D986693-3971-4062-A225-836884236E27}" presName="parentLeftMargin" presStyleLbl="node1" presStyleIdx="5" presStyleCnt="9" custScaleX="117260" custScaleY="103937"/>
      <dgm:spPr/>
    </dgm:pt>
    <dgm:pt modelId="{E1B4C6D6-8ABA-4EF0-BE41-04459D058EB6}" type="pres">
      <dgm:prSet presAssocID="{5D986693-3971-4062-A225-836884236E27}" presName="parentText" presStyleLbl="node1" presStyleIdx="6" presStyleCnt="9" custScaleX="114870">
        <dgm:presLayoutVars>
          <dgm:chMax val="0"/>
          <dgm:bulletEnabled val="1"/>
        </dgm:presLayoutVars>
      </dgm:prSet>
      <dgm:spPr/>
    </dgm:pt>
    <dgm:pt modelId="{8FD2BE7A-EC4C-4486-BE8E-401C60AFBFC7}" type="pres">
      <dgm:prSet presAssocID="{5D986693-3971-4062-A225-836884236E27}" presName="negativeSpace" presStyleCnt="0"/>
      <dgm:spPr/>
    </dgm:pt>
    <dgm:pt modelId="{579E2BCA-C6A5-443E-99DA-365A6DA1FC41}" type="pres">
      <dgm:prSet presAssocID="{5D986693-3971-4062-A225-836884236E27}" presName="childText" presStyleLbl="conFgAcc1" presStyleIdx="6" presStyleCnt="9">
        <dgm:presLayoutVars>
          <dgm:bulletEnabled val="1"/>
        </dgm:presLayoutVars>
      </dgm:prSet>
      <dgm:spPr/>
    </dgm:pt>
    <dgm:pt modelId="{7BE5CF6E-B4FB-443B-9CC1-FC6721B7FB6A}" type="pres">
      <dgm:prSet presAssocID="{53CCCB16-A22C-40A0-8E2F-55275E1764F9}" presName="spaceBetweenRectangles" presStyleCnt="0"/>
      <dgm:spPr/>
    </dgm:pt>
    <dgm:pt modelId="{D90AD949-6EA2-464E-B697-4D0ABCAF968A}" type="pres">
      <dgm:prSet presAssocID="{12A37975-4217-4B4D-BFA6-3ADB2760F93F}" presName="parentLin" presStyleCnt="0"/>
      <dgm:spPr/>
    </dgm:pt>
    <dgm:pt modelId="{C97CA88E-C91D-455D-A0D2-81B5C402AB8E}" type="pres">
      <dgm:prSet presAssocID="{12A37975-4217-4B4D-BFA6-3ADB2760F93F}" presName="parentLeftMargin" presStyleLbl="node1" presStyleIdx="6" presStyleCnt="9" custScaleX="116918"/>
      <dgm:spPr/>
    </dgm:pt>
    <dgm:pt modelId="{94477CC7-4F16-475C-B01F-983F95EA259E}" type="pres">
      <dgm:prSet presAssocID="{12A37975-4217-4B4D-BFA6-3ADB2760F93F}" presName="parentText" presStyleLbl="node1" presStyleIdx="7" presStyleCnt="9" custScaleX="114516">
        <dgm:presLayoutVars>
          <dgm:chMax val="0"/>
          <dgm:bulletEnabled val="1"/>
        </dgm:presLayoutVars>
      </dgm:prSet>
      <dgm:spPr/>
    </dgm:pt>
    <dgm:pt modelId="{DE044C98-4E35-4AA1-A15F-DBD2151133A5}" type="pres">
      <dgm:prSet presAssocID="{12A37975-4217-4B4D-BFA6-3ADB2760F93F}" presName="negativeSpace" presStyleCnt="0"/>
      <dgm:spPr/>
    </dgm:pt>
    <dgm:pt modelId="{793ADF2C-FB03-4EAC-B471-FDC1D8EC6A6D}" type="pres">
      <dgm:prSet presAssocID="{12A37975-4217-4B4D-BFA6-3ADB2760F93F}" presName="childText" presStyleLbl="conFgAcc1" presStyleIdx="7" presStyleCnt="9">
        <dgm:presLayoutVars>
          <dgm:bulletEnabled val="1"/>
        </dgm:presLayoutVars>
      </dgm:prSet>
      <dgm:spPr/>
    </dgm:pt>
    <dgm:pt modelId="{682E330C-E877-4AC8-8D70-017E1E1C0731}" type="pres">
      <dgm:prSet presAssocID="{D90D3FDB-52A1-4205-9D53-882D9DACC2A3}" presName="spaceBetweenRectangles" presStyleCnt="0"/>
      <dgm:spPr/>
    </dgm:pt>
    <dgm:pt modelId="{A317294F-AF5D-4694-98A1-539C2C498BCB}" type="pres">
      <dgm:prSet presAssocID="{B1E4AE51-8F66-4446-81DD-2DCF53AB0913}" presName="parentLin" presStyleCnt="0"/>
      <dgm:spPr/>
    </dgm:pt>
    <dgm:pt modelId="{BFC9AFD5-1BDE-4F67-89FF-8C191B0DFC13}" type="pres">
      <dgm:prSet presAssocID="{B1E4AE51-8F66-4446-81DD-2DCF53AB0913}" presName="parentLeftMargin" presStyleLbl="node1" presStyleIdx="7" presStyleCnt="9" custScaleX="117260"/>
      <dgm:spPr/>
    </dgm:pt>
    <dgm:pt modelId="{754BC4BE-0450-4237-A319-3C6B4E6EBD18}" type="pres">
      <dgm:prSet presAssocID="{B1E4AE51-8F66-4446-81DD-2DCF53AB0913}" presName="parentText" presStyleLbl="node1" presStyleIdx="8" presStyleCnt="9" custScaleX="115856" custScaleY="224729">
        <dgm:presLayoutVars>
          <dgm:chMax val="0"/>
          <dgm:bulletEnabled val="1"/>
        </dgm:presLayoutVars>
      </dgm:prSet>
      <dgm:spPr/>
    </dgm:pt>
    <dgm:pt modelId="{C9A1867B-96C7-4714-9838-CD00A140A2ED}" type="pres">
      <dgm:prSet presAssocID="{B1E4AE51-8F66-4446-81DD-2DCF53AB0913}" presName="negativeSpace" presStyleCnt="0"/>
      <dgm:spPr/>
    </dgm:pt>
    <dgm:pt modelId="{F7320576-6AB9-4A26-870C-04938531785A}" type="pres">
      <dgm:prSet presAssocID="{B1E4AE51-8F66-4446-81DD-2DCF53AB0913}" presName="childText" presStyleLbl="conFgAcc1" presStyleIdx="8" presStyleCnt="9">
        <dgm:presLayoutVars>
          <dgm:bulletEnabled val="1"/>
        </dgm:presLayoutVars>
      </dgm:prSet>
      <dgm:spPr/>
    </dgm:pt>
  </dgm:ptLst>
  <dgm:cxnLst>
    <dgm:cxn modelId="{28938716-F007-499F-A499-FC8823BEDC8C}" srcId="{136FF568-4B22-4671-B004-D2EED0696332}" destId="{12A37975-4217-4B4D-BFA6-3ADB2760F93F}" srcOrd="7" destOrd="0" parTransId="{AF54156F-E384-484A-B3DE-FFB20E8B8EE8}" sibTransId="{D90D3FDB-52A1-4205-9D53-882D9DACC2A3}"/>
    <dgm:cxn modelId="{310C991A-917E-4288-8BF6-38557B35901B}" type="presOf" srcId="{8754BD16-3E80-41CB-8325-0B476C414260}" destId="{0070932C-6228-4D3D-B11D-9A3D2B65C434}" srcOrd="1" destOrd="0" presId="urn:microsoft.com/office/officeart/2005/8/layout/list1"/>
    <dgm:cxn modelId="{60BE5420-8BCA-4A30-9C84-2939D2B28C25}" srcId="{136FF568-4B22-4671-B004-D2EED0696332}" destId="{E8CAB2C6-072C-4A75-9D65-A4DFF07C4DAE}" srcOrd="0" destOrd="0" parTransId="{1642C261-2C01-4B0E-870B-85720FB2088F}" sibTransId="{5B0006BF-791A-4D81-B132-F907D2DC6765}"/>
    <dgm:cxn modelId="{B124DE22-D0CE-43B5-9C05-53CF09874AB4}" type="presOf" srcId="{30E60653-E23A-45B9-B337-F2FFFE8131D8}" destId="{55AA9F6F-1B10-4A8B-AB69-1B02820F7472}" srcOrd="0" destOrd="0" presId="urn:microsoft.com/office/officeart/2005/8/layout/list1"/>
    <dgm:cxn modelId="{C2AD2423-19B3-4262-8E96-C8EF8BF25475}" srcId="{136FF568-4B22-4671-B004-D2EED0696332}" destId="{50BADABE-E3B0-4A1F-BC1B-AB7BCFE148CD}" srcOrd="4" destOrd="0" parTransId="{6B06B8D4-A295-46B0-BA5F-FBF6FDB11CD0}" sibTransId="{BCA25540-C150-481A-A32C-7B3CE929AD71}"/>
    <dgm:cxn modelId="{EBBD1929-9AAE-4969-8246-84DA017D7CF2}" type="presOf" srcId="{21077963-8947-42DE-8AB1-62AE9B86CB51}" destId="{1AB6CAF2-3948-4A9F-8DE3-AF6D0CACB4C0}" srcOrd="1" destOrd="0" presId="urn:microsoft.com/office/officeart/2005/8/layout/list1"/>
    <dgm:cxn modelId="{A1C34238-EF3D-41C3-93D6-7EDA53682756}" srcId="{136FF568-4B22-4671-B004-D2EED0696332}" destId="{B60CAC93-B055-4FBA-89C1-59FCDB17FC62}" srcOrd="1" destOrd="0" parTransId="{E9DF194C-0F40-4A55-B02E-AD8959CC6E38}" sibTransId="{C403073D-1C99-4370-8172-D7B42B408D0F}"/>
    <dgm:cxn modelId="{BB4BB63F-9443-402F-9339-6FB0E65ED874}" type="presOf" srcId="{21077963-8947-42DE-8AB1-62AE9B86CB51}" destId="{FA849296-0235-4A54-A37C-BBD01FF6F1D9}" srcOrd="0" destOrd="0" presId="urn:microsoft.com/office/officeart/2005/8/layout/list1"/>
    <dgm:cxn modelId="{C083B340-C4A6-4BEB-A3A9-CA6A051920CE}" type="presOf" srcId="{8754BD16-3E80-41CB-8325-0B476C414260}" destId="{665E6784-C67D-42AE-9C48-75417C61A1FD}" srcOrd="0" destOrd="0" presId="urn:microsoft.com/office/officeart/2005/8/layout/list1"/>
    <dgm:cxn modelId="{FF266D5B-17C4-401D-AE6D-9AE61307E83A}" type="presOf" srcId="{B1E4AE51-8F66-4446-81DD-2DCF53AB0913}" destId="{754BC4BE-0450-4237-A319-3C6B4E6EBD18}" srcOrd="1" destOrd="0" presId="urn:microsoft.com/office/officeart/2005/8/layout/list1"/>
    <dgm:cxn modelId="{4F982468-2436-42C1-B1A9-6A9CFF521FCA}" srcId="{136FF568-4B22-4671-B004-D2EED0696332}" destId="{30E60653-E23A-45B9-B337-F2FFFE8131D8}" srcOrd="5" destOrd="0" parTransId="{53B5992D-4843-4416-8257-BB17F01AF98B}" sibTransId="{93F47B00-B2DE-4873-B7E5-DB605CB840BE}"/>
    <dgm:cxn modelId="{F9EF5549-B17D-4D9E-B417-DCBFB1390B7F}" srcId="{136FF568-4B22-4671-B004-D2EED0696332}" destId="{B1E4AE51-8F66-4446-81DD-2DCF53AB0913}" srcOrd="8" destOrd="0" parTransId="{A98CD550-4746-4275-A82D-CB07189AE962}" sibTransId="{6837F6FA-A0D0-47E7-8A72-824D3A4A0753}"/>
    <dgm:cxn modelId="{903E234E-97BE-42F6-B15F-A687DE78A9D3}" type="presOf" srcId="{12A37975-4217-4B4D-BFA6-3ADB2760F93F}" destId="{C97CA88E-C91D-455D-A0D2-81B5C402AB8E}" srcOrd="0" destOrd="0" presId="urn:microsoft.com/office/officeart/2005/8/layout/list1"/>
    <dgm:cxn modelId="{AABA9C51-32C0-4878-B901-F058948CE88B}" type="presOf" srcId="{12A37975-4217-4B4D-BFA6-3ADB2760F93F}" destId="{94477CC7-4F16-475C-B01F-983F95EA259E}" srcOrd="1" destOrd="0" presId="urn:microsoft.com/office/officeart/2005/8/layout/list1"/>
    <dgm:cxn modelId="{121D3B77-9393-40E0-8261-9BEEA3BFF855}" srcId="{136FF568-4B22-4671-B004-D2EED0696332}" destId="{5D986693-3971-4062-A225-836884236E27}" srcOrd="6" destOrd="0" parTransId="{E6685350-F8D0-4D07-A1E6-A0AEC226B365}" sibTransId="{53CCCB16-A22C-40A0-8E2F-55275E1764F9}"/>
    <dgm:cxn modelId="{B3E0B85A-50B1-4484-97BD-552AAA7F0665}" type="presOf" srcId="{B60CAC93-B055-4FBA-89C1-59FCDB17FC62}" destId="{98109D00-B756-490B-95A3-3B1FE41D696A}" srcOrd="1" destOrd="0" presId="urn:microsoft.com/office/officeart/2005/8/layout/list1"/>
    <dgm:cxn modelId="{DB883F80-411F-4605-95E0-EF798167E9BA}" type="presOf" srcId="{E8CAB2C6-072C-4A75-9D65-A4DFF07C4DAE}" destId="{7E73E9A1-649C-47FB-B16B-AD289109A2BE}" srcOrd="1" destOrd="0" presId="urn:microsoft.com/office/officeart/2005/8/layout/list1"/>
    <dgm:cxn modelId="{C5984184-CE63-4B9D-824A-4E38D7475DD6}" type="presOf" srcId="{50BADABE-E3B0-4A1F-BC1B-AB7BCFE148CD}" destId="{632B6460-663F-4BD9-AD8A-9EEB2A695538}" srcOrd="1" destOrd="0" presId="urn:microsoft.com/office/officeart/2005/8/layout/list1"/>
    <dgm:cxn modelId="{B39F32A1-BD04-4C08-BE0D-C3CD0339FCF5}" type="presOf" srcId="{B1E4AE51-8F66-4446-81DD-2DCF53AB0913}" destId="{BFC9AFD5-1BDE-4F67-89FF-8C191B0DFC13}" srcOrd="0" destOrd="0" presId="urn:microsoft.com/office/officeart/2005/8/layout/list1"/>
    <dgm:cxn modelId="{C79B6FB7-F903-4EE1-B2B5-B4F03A5D11D4}" type="presOf" srcId="{50BADABE-E3B0-4A1F-BC1B-AB7BCFE148CD}" destId="{7FB9CCF0-372F-41D9-B219-F96923DD02D1}" srcOrd="0" destOrd="0" presId="urn:microsoft.com/office/officeart/2005/8/layout/list1"/>
    <dgm:cxn modelId="{A44B46C2-6BA6-4929-8359-D129ADC112E6}" type="presOf" srcId="{E8CAB2C6-072C-4A75-9D65-A4DFF07C4DAE}" destId="{CAA90635-1B1D-4C8E-AFDA-1A4C6DE8C2F3}" srcOrd="0" destOrd="0" presId="urn:microsoft.com/office/officeart/2005/8/layout/list1"/>
    <dgm:cxn modelId="{5693C0C3-AAAB-4DFA-B78D-E75B1D343F3B}" type="presOf" srcId="{B60CAC93-B055-4FBA-89C1-59FCDB17FC62}" destId="{70F0165E-B3C4-41A7-BEE3-9C2FDAC79C11}" srcOrd="0" destOrd="0" presId="urn:microsoft.com/office/officeart/2005/8/layout/list1"/>
    <dgm:cxn modelId="{56495AD6-84C1-4B9B-B43F-A0A3D5A1CDE5}" type="presOf" srcId="{136FF568-4B22-4671-B004-D2EED0696332}" destId="{6130A0A6-B71C-4579-8158-92ADC00B213D}" srcOrd="0" destOrd="0" presId="urn:microsoft.com/office/officeart/2005/8/layout/list1"/>
    <dgm:cxn modelId="{8B1526E6-EBA4-4F10-AA05-82501FBC7924}" type="presOf" srcId="{5D986693-3971-4062-A225-836884236E27}" destId="{E1B4C6D6-8ABA-4EF0-BE41-04459D058EB6}" srcOrd="1" destOrd="0" presId="urn:microsoft.com/office/officeart/2005/8/layout/list1"/>
    <dgm:cxn modelId="{F10EE6E8-FD86-4EBE-9DB3-BA42EB83B2B8}" srcId="{136FF568-4B22-4671-B004-D2EED0696332}" destId="{8754BD16-3E80-41CB-8325-0B476C414260}" srcOrd="3" destOrd="0" parTransId="{40F053D1-9430-4B0E-AF6F-C4E41274530A}" sibTransId="{C87ECAC1-9CA4-49EA-BB91-944A368A9118}"/>
    <dgm:cxn modelId="{AB8DEFE8-C4E6-4824-9B28-028706F66FAB}" srcId="{136FF568-4B22-4671-B004-D2EED0696332}" destId="{21077963-8947-42DE-8AB1-62AE9B86CB51}" srcOrd="2" destOrd="0" parTransId="{8C63838C-7EDD-4C48-A7BC-B0308E0FB509}" sibTransId="{C66169DF-454D-4F75-9188-846327AD7E98}"/>
    <dgm:cxn modelId="{4D5282EE-6B4D-4C9E-A998-06DD03B767A2}" type="presOf" srcId="{30E60653-E23A-45B9-B337-F2FFFE8131D8}" destId="{155EEB1A-DC54-42D7-987E-1F8EDD0B650E}" srcOrd="1" destOrd="0" presId="urn:microsoft.com/office/officeart/2005/8/layout/list1"/>
    <dgm:cxn modelId="{C7FFA7F2-E3A4-410D-8824-D29D1E139422}" type="presOf" srcId="{5D986693-3971-4062-A225-836884236E27}" destId="{E27FCC2D-6799-401E-8BBC-9D4E336B8B0B}" srcOrd="0" destOrd="0" presId="urn:microsoft.com/office/officeart/2005/8/layout/list1"/>
    <dgm:cxn modelId="{9EF0832A-1FAD-4BC4-A522-496AAB01D070}" type="presParOf" srcId="{6130A0A6-B71C-4579-8158-92ADC00B213D}" destId="{5C1C6712-D342-4561-AEBE-CAE00AD69397}" srcOrd="0" destOrd="0" presId="urn:microsoft.com/office/officeart/2005/8/layout/list1"/>
    <dgm:cxn modelId="{F047BAF2-D94D-4BDB-9F7F-349244B321D6}" type="presParOf" srcId="{5C1C6712-D342-4561-AEBE-CAE00AD69397}" destId="{CAA90635-1B1D-4C8E-AFDA-1A4C6DE8C2F3}" srcOrd="0" destOrd="0" presId="urn:microsoft.com/office/officeart/2005/8/layout/list1"/>
    <dgm:cxn modelId="{C2AC3DF2-035C-436C-8B63-DFEECEFDD0A7}" type="presParOf" srcId="{5C1C6712-D342-4561-AEBE-CAE00AD69397}" destId="{7E73E9A1-649C-47FB-B16B-AD289109A2BE}" srcOrd="1" destOrd="0" presId="urn:microsoft.com/office/officeart/2005/8/layout/list1"/>
    <dgm:cxn modelId="{A4FEA2F7-A331-4F09-9F16-6FA9EEFC2CBB}" type="presParOf" srcId="{6130A0A6-B71C-4579-8158-92ADC00B213D}" destId="{689CC8B1-6157-4B95-83BB-A1E1F16D9B0F}" srcOrd="1" destOrd="0" presId="urn:microsoft.com/office/officeart/2005/8/layout/list1"/>
    <dgm:cxn modelId="{6DB589FC-828A-49A1-B646-185C11942CE1}" type="presParOf" srcId="{6130A0A6-B71C-4579-8158-92ADC00B213D}" destId="{71C2215A-BB6E-45D6-B64A-BFE8F4686440}" srcOrd="2" destOrd="0" presId="urn:microsoft.com/office/officeart/2005/8/layout/list1"/>
    <dgm:cxn modelId="{A456754F-FBAD-4FEC-BEF1-9ECD4E88E618}" type="presParOf" srcId="{6130A0A6-B71C-4579-8158-92ADC00B213D}" destId="{7B377E57-6692-45F9-AE17-443F27495C09}" srcOrd="3" destOrd="0" presId="urn:microsoft.com/office/officeart/2005/8/layout/list1"/>
    <dgm:cxn modelId="{13E874A7-2CCF-4898-BD09-501ADE409977}" type="presParOf" srcId="{6130A0A6-B71C-4579-8158-92ADC00B213D}" destId="{9B1ED8AE-1E11-4D9D-BC3B-5EAB22393310}" srcOrd="4" destOrd="0" presId="urn:microsoft.com/office/officeart/2005/8/layout/list1"/>
    <dgm:cxn modelId="{F30055B2-9884-4E45-9687-3669601C1548}" type="presParOf" srcId="{9B1ED8AE-1E11-4D9D-BC3B-5EAB22393310}" destId="{70F0165E-B3C4-41A7-BEE3-9C2FDAC79C11}" srcOrd="0" destOrd="0" presId="urn:microsoft.com/office/officeart/2005/8/layout/list1"/>
    <dgm:cxn modelId="{0EA22C0D-240A-4466-85B8-DAB6B91A5B8E}" type="presParOf" srcId="{9B1ED8AE-1E11-4D9D-BC3B-5EAB22393310}" destId="{98109D00-B756-490B-95A3-3B1FE41D696A}" srcOrd="1" destOrd="0" presId="urn:microsoft.com/office/officeart/2005/8/layout/list1"/>
    <dgm:cxn modelId="{C51B6DBF-1522-4687-A425-13F88A89C1ED}" type="presParOf" srcId="{6130A0A6-B71C-4579-8158-92ADC00B213D}" destId="{3D59335F-3401-4D3E-8221-2FEB27218555}" srcOrd="5" destOrd="0" presId="urn:microsoft.com/office/officeart/2005/8/layout/list1"/>
    <dgm:cxn modelId="{D6E88645-BCAD-4D94-A7B1-30C17332E834}" type="presParOf" srcId="{6130A0A6-B71C-4579-8158-92ADC00B213D}" destId="{2EA8EBCC-9921-47E4-85BC-D39CE58D1CD4}" srcOrd="6" destOrd="0" presId="urn:microsoft.com/office/officeart/2005/8/layout/list1"/>
    <dgm:cxn modelId="{53C2990E-5CCC-4529-9BB5-ABF31BE6350D}" type="presParOf" srcId="{6130A0A6-B71C-4579-8158-92ADC00B213D}" destId="{007221AE-AD3A-4863-8FEC-1EA615A9C645}" srcOrd="7" destOrd="0" presId="urn:microsoft.com/office/officeart/2005/8/layout/list1"/>
    <dgm:cxn modelId="{601EE3E4-A599-4C26-ACA8-BB1DB914DCBE}" type="presParOf" srcId="{6130A0A6-B71C-4579-8158-92ADC00B213D}" destId="{6E6655E4-1503-40A9-AF0A-4438DF05B51A}" srcOrd="8" destOrd="0" presId="urn:microsoft.com/office/officeart/2005/8/layout/list1"/>
    <dgm:cxn modelId="{68456287-F72E-4132-901D-1077D2D94D3C}" type="presParOf" srcId="{6E6655E4-1503-40A9-AF0A-4438DF05B51A}" destId="{FA849296-0235-4A54-A37C-BBD01FF6F1D9}" srcOrd="0" destOrd="0" presId="urn:microsoft.com/office/officeart/2005/8/layout/list1"/>
    <dgm:cxn modelId="{B7FFA445-7B12-480E-B5B1-9ABD3368A6A7}" type="presParOf" srcId="{6E6655E4-1503-40A9-AF0A-4438DF05B51A}" destId="{1AB6CAF2-3948-4A9F-8DE3-AF6D0CACB4C0}" srcOrd="1" destOrd="0" presId="urn:microsoft.com/office/officeart/2005/8/layout/list1"/>
    <dgm:cxn modelId="{4A6AAB81-3B8A-4D22-B76A-7CB51CF7436C}" type="presParOf" srcId="{6130A0A6-B71C-4579-8158-92ADC00B213D}" destId="{6AFE472A-10D2-441F-8B86-1F6DEE77AEE6}" srcOrd="9" destOrd="0" presId="urn:microsoft.com/office/officeart/2005/8/layout/list1"/>
    <dgm:cxn modelId="{E183BCC0-DA95-43F8-8FA4-D06796C5CE40}" type="presParOf" srcId="{6130A0A6-B71C-4579-8158-92ADC00B213D}" destId="{46DDB6BE-C139-4922-A75E-40227ED99BED}" srcOrd="10" destOrd="0" presId="urn:microsoft.com/office/officeart/2005/8/layout/list1"/>
    <dgm:cxn modelId="{0FCA11EF-0C8F-4F19-B98C-954043321E78}" type="presParOf" srcId="{6130A0A6-B71C-4579-8158-92ADC00B213D}" destId="{AC95DB63-F869-40B0-A204-8FB83E7CAB0F}" srcOrd="11" destOrd="0" presId="urn:microsoft.com/office/officeart/2005/8/layout/list1"/>
    <dgm:cxn modelId="{3C5F0262-CCAF-48B7-A76E-6AE4CD1FBA16}" type="presParOf" srcId="{6130A0A6-B71C-4579-8158-92ADC00B213D}" destId="{E9648E03-AB01-4E93-BBE2-D0ABBEE4FFD4}" srcOrd="12" destOrd="0" presId="urn:microsoft.com/office/officeart/2005/8/layout/list1"/>
    <dgm:cxn modelId="{5EC7B4DA-BA05-4F16-BB3E-9098324B0339}" type="presParOf" srcId="{E9648E03-AB01-4E93-BBE2-D0ABBEE4FFD4}" destId="{665E6784-C67D-42AE-9C48-75417C61A1FD}" srcOrd="0" destOrd="0" presId="urn:microsoft.com/office/officeart/2005/8/layout/list1"/>
    <dgm:cxn modelId="{802BA328-0897-44D7-A19D-727E9BBA6509}" type="presParOf" srcId="{E9648E03-AB01-4E93-BBE2-D0ABBEE4FFD4}" destId="{0070932C-6228-4D3D-B11D-9A3D2B65C434}" srcOrd="1" destOrd="0" presId="urn:microsoft.com/office/officeart/2005/8/layout/list1"/>
    <dgm:cxn modelId="{4839AC57-A411-4C92-8FA6-143E649641C0}" type="presParOf" srcId="{6130A0A6-B71C-4579-8158-92ADC00B213D}" destId="{5E57529E-17D3-410C-B7CC-847C70D557BC}" srcOrd="13" destOrd="0" presId="urn:microsoft.com/office/officeart/2005/8/layout/list1"/>
    <dgm:cxn modelId="{3EEC8FB4-9328-423B-BBA9-B986A96B2390}" type="presParOf" srcId="{6130A0A6-B71C-4579-8158-92ADC00B213D}" destId="{18AFDBA0-D90E-42CB-B8DF-08FC538B680E}" srcOrd="14" destOrd="0" presId="urn:microsoft.com/office/officeart/2005/8/layout/list1"/>
    <dgm:cxn modelId="{126BB2B6-E4A8-4DA3-87A6-2A7E92719E53}" type="presParOf" srcId="{6130A0A6-B71C-4579-8158-92ADC00B213D}" destId="{26E40999-7C49-4346-9DBE-C124EDD4F8E3}" srcOrd="15" destOrd="0" presId="urn:microsoft.com/office/officeart/2005/8/layout/list1"/>
    <dgm:cxn modelId="{19DA249E-5AE6-410D-8151-3BC9519419CE}" type="presParOf" srcId="{6130A0A6-B71C-4579-8158-92ADC00B213D}" destId="{3C7B94E0-5B45-47E2-9D0B-70B3F5D7A223}" srcOrd="16" destOrd="0" presId="urn:microsoft.com/office/officeart/2005/8/layout/list1"/>
    <dgm:cxn modelId="{4DFA5A42-ADA3-4769-848A-487CAB364E70}" type="presParOf" srcId="{3C7B94E0-5B45-47E2-9D0B-70B3F5D7A223}" destId="{7FB9CCF0-372F-41D9-B219-F96923DD02D1}" srcOrd="0" destOrd="0" presId="urn:microsoft.com/office/officeart/2005/8/layout/list1"/>
    <dgm:cxn modelId="{EA769099-C465-4AD9-9113-8C78A6BFA774}" type="presParOf" srcId="{3C7B94E0-5B45-47E2-9D0B-70B3F5D7A223}" destId="{632B6460-663F-4BD9-AD8A-9EEB2A695538}" srcOrd="1" destOrd="0" presId="urn:microsoft.com/office/officeart/2005/8/layout/list1"/>
    <dgm:cxn modelId="{F3BAB2DC-59D1-4AFC-8627-579824E74A88}" type="presParOf" srcId="{6130A0A6-B71C-4579-8158-92ADC00B213D}" destId="{E1115531-3B32-4A67-B8D6-340D7E6A674F}" srcOrd="17" destOrd="0" presId="urn:microsoft.com/office/officeart/2005/8/layout/list1"/>
    <dgm:cxn modelId="{A553B859-AE17-42BE-B38F-AA65BC406674}" type="presParOf" srcId="{6130A0A6-B71C-4579-8158-92ADC00B213D}" destId="{5F61C5A1-EF8F-4FFB-95A5-AA33D2445215}" srcOrd="18" destOrd="0" presId="urn:microsoft.com/office/officeart/2005/8/layout/list1"/>
    <dgm:cxn modelId="{348B4418-4CCA-4CC9-A9BB-8D0C264F19E4}" type="presParOf" srcId="{6130A0A6-B71C-4579-8158-92ADC00B213D}" destId="{058C1A22-1661-4DD5-9718-C1207A44C600}" srcOrd="19" destOrd="0" presId="urn:microsoft.com/office/officeart/2005/8/layout/list1"/>
    <dgm:cxn modelId="{D6B7427D-BB18-45B7-B5A5-4942889A29CF}" type="presParOf" srcId="{6130A0A6-B71C-4579-8158-92ADC00B213D}" destId="{DC750936-C1B1-414F-9321-DA38B5530E20}" srcOrd="20" destOrd="0" presId="urn:microsoft.com/office/officeart/2005/8/layout/list1"/>
    <dgm:cxn modelId="{961B190A-C8B5-4944-BBEA-8B041FDD7ECA}" type="presParOf" srcId="{DC750936-C1B1-414F-9321-DA38B5530E20}" destId="{55AA9F6F-1B10-4A8B-AB69-1B02820F7472}" srcOrd="0" destOrd="0" presId="urn:microsoft.com/office/officeart/2005/8/layout/list1"/>
    <dgm:cxn modelId="{AF857932-D7A1-4A42-9E7C-C0DDA6F9044D}" type="presParOf" srcId="{DC750936-C1B1-414F-9321-DA38B5530E20}" destId="{155EEB1A-DC54-42D7-987E-1F8EDD0B650E}" srcOrd="1" destOrd="0" presId="urn:microsoft.com/office/officeart/2005/8/layout/list1"/>
    <dgm:cxn modelId="{A26EC90F-2F57-419D-9456-BC595E4C557A}" type="presParOf" srcId="{6130A0A6-B71C-4579-8158-92ADC00B213D}" destId="{6C461ACF-EFED-4850-A401-E68F2BFA45D9}" srcOrd="21" destOrd="0" presId="urn:microsoft.com/office/officeart/2005/8/layout/list1"/>
    <dgm:cxn modelId="{D4DEB0E7-9377-474C-A2AE-32959A119E9D}" type="presParOf" srcId="{6130A0A6-B71C-4579-8158-92ADC00B213D}" destId="{74A15AC4-8C5A-485F-ADAD-4E65882F1D2C}" srcOrd="22" destOrd="0" presId="urn:microsoft.com/office/officeart/2005/8/layout/list1"/>
    <dgm:cxn modelId="{57A03A4F-9D4F-4636-B46A-D7CD345E8D58}" type="presParOf" srcId="{6130A0A6-B71C-4579-8158-92ADC00B213D}" destId="{4919ED51-B129-4625-A29B-EB14ECD45A6C}" srcOrd="23" destOrd="0" presId="urn:microsoft.com/office/officeart/2005/8/layout/list1"/>
    <dgm:cxn modelId="{F9B924BB-8433-4563-A637-46D2765182C6}" type="presParOf" srcId="{6130A0A6-B71C-4579-8158-92ADC00B213D}" destId="{C078D522-3C4F-4CA3-8D30-6211BABC5B99}" srcOrd="24" destOrd="0" presId="urn:microsoft.com/office/officeart/2005/8/layout/list1"/>
    <dgm:cxn modelId="{BFF0C2C7-6C1A-43C2-8810-350B683A2017}" type="presParOf" srcId="{C078D522-3C4F-4CA3-8D30-6211BABC5B99}" destId="{E27FCC2D-6799-401E-8BBC-9D4E336B8B0B}" srcOrd="0" destOrd="0" presId="urn:microsoft.com/office/officeart/2005/8/layout/list1"/>
    <dgm:cxn modelId="{89743367-95EF-4D3A-BDC8-174B54D82653}" type="presParOf" srcId="{C078D522-3C4F-4CA3-8D30-6211BABC5B99}" destId="{E1B4C6D6-8ABA-4EF0-BE41-04459D058EB6}" srcOrd="1" destOrd="0" presId="urn:microsoft.com/office/officeart/2005/8/layout/list1"/>
    <dgm:cxn modelId="{E0A13C98-26B1-4AC2-BDC5-03C72621BA41}" type="presParOf" srcId="{6130A0A6-B71C-4579-8158-92ADC00B213D}" destId="{8FD2BE7A-EC4C-4486-BE8E-401C60AFBFC7}" srcOrd="25" destOrd="0" presId="urn:microsoft.com/office/officeart/2005/8/layout/list1"/>
    <dgm:cxn modelId="{303E8D3A-6DFC-4632-BA00-10E9922916BF}" type="presParOf" srcId="{6130A0A6-B71C-4579-8158-92ADC00B213D}" destId="{579E2BCA-C6A5-443E-99DA-365A6DA1FC41}" srcOrd="26" destOrd="0" presId="urn:microsoft.com/office/officeart/2005/8/layout/list1"/>
    <dgm:cxn modelId="{CE10F42E-C406-4193-85D1-1D8444E8668D}" type="presParOf" srcId="{6130A0A6-B71C-4579-8158-92ADC00B213D}" destId="{7BE5CF6E-B4FB-443B-9CC1-FC6721B7FB6A}" srcOrd="27" destOrd="0" presId="urn:microsoft.com/office/officeart/2005/8/layout/list1"/>
    <dgm:cxn modelId="{D716A406-6808-4A88-931B-1E82ED8B49F0}" type="presParOf" srcId="{6130A0A6-B71C-4579-8158-92ADC00B213D}" destId="{D90AD949-6EA2-464E-B697-4D0ABCAF968A}" srcOrd="28" destOrd="0" presId="urn:microsoft.com/office/officeart/2005/8/layout/list1"/>
    <dgm:cxn modelId="{FD6C1D37-B174-400B-AF40-96397C85A2BC}" type="presParOf" srcId="{D90AD949-6EA2-464E-B697-4D0ABCAF968A}" destId="{C97CA88E-C91D-455D-A0D2-81B5C402AB8E}" srcOrd="0" destOrd="0" presId="urn:microsoft.com/office/officeart/2005/8/layout/list1"/>
    <dgm:cxn modelId="{D38F7A31-C823-4759-9041-F6FE836EC7B0}" type="presParOf" srcId="{D90AD949-6EA2-464E-B697-4D0ABCAF968A}" destId="{94477CC7-4F16-475C-B01F-983F95EA259E}" srcOrd="1" destOrd="0" presId="urn:microsoft.com/office/officeart/2005/8/layout/list1"/>
    <dgm:cxn modelId="{E7E72096-A584-4F13-A902-688FFBE90B03}" type="presParOf" srcId="{6130A0A6-B71C-4579-8158-92ADC00B213D}" destId="{DE044C98-4E35-4AA1-A15F-DBD2151133A5}" srcOrd="29" destOrd="0" presId="urn:microsoft.com/office/officeart/2005/8/layout/list1"/>
    <dgm:cxn modelId="{88653D5A-C38B-4147-A4DA-0419401DA6E6}" type="presParOf" srcId="{6130A0A6-B71C-4579-8158-92ADC00B213D}" destId="{793ADF2C-FB03-4EAC-B471-FDC1D8EC6A6D}" srcOrd="30" destOrd="0" presId="urn:microsoft.com/office/officeart/2005/8/layout/list1"/>
    <dgm:cxn modelId="{718ED7F5-DD3F-42D7-9B16-269E63A0F3AB}" type="presParOf" srcId="{6130A0A6-B71C-4579-8158-92ADC00B213D}" destId="{682E330C-E877-4AC8-8D70-017E1E1C0731}" srcOrd="31" destOrd="0" presId="urn:microsoft.com/office/officeart/2005/8/layout/list1"/>
    <dgm:cxn modelId="{69DA465E-A15C-46F8-84FC-CF19A94C10FD}" type="presParOf" srcId="{6130A0A6-B71C-4579-8158-92ADC00B213D}" destId="{A317294F-AF5D-4694-98A1-539C2C498BCB}" srcOrd="32" destOrd="0" presId="urn:microsoft.com/office/officeart/2005/8/layout/list1"/>
    <dgm:cxn modelId="{B05C5B66-ABFE-4C65-92EF-3E4D2832C4F3}" type="presParOf" srcId="{A317294F-AF5D-4694-98A1-539C2C498BCB}" destId="{BFC9AFD5-1BDE-4F67-89FF-8C191B0DFC13}" srcOrd="0" destOrd="0" presId="urn:microsoft.com/office/officeart/2005/8/layout/list1"/>
    <dgm:cxn modelId="{EE1A71C2-F37C-4710-805D-695D3D7E8C40}" type="presParOf" srcId="{A317294F-AF5D-4694-98A1-539C2C498BCB}" destId="{754BC4BE-0450-4237-A319-3C6B4E6EBD18}" srcOrd="1" destOrd="0" presId="urn:microsoft.com/office/officeart/2005/8/layout/list1"/>
    <dgm:cxn modelId="{A811B84A-66C7-4ABE-8450-149D65ECAC92}" type="presParOf" srcId="{6130A0A6-B71C-4579-8158-92ADC00B213D}" destId="{C9A1867B-96C7-4714-9838-CD00A140A2ED}" srcOrd="33" destOrd="0" presId="urn:microsoft.com/office/officeart/2005/8/layout/list1"/>
    <dgm:cxn modelId="{1CA21FA6-5256-481E-9424-BCB5C26FD6ED}" type="presParOf" srcId="{6130A0A6-B71C-4579-8158-92ADC00B213D}" destId="{F7320576-6AB9-4A26-870C-04938531785A}" srcOrd="3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FF568-4B22-4671-B004-D2EED069633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8CAB2C6-072C-4A75-9D65-A4DFF07C4DAE}">
      <dgm:prSet phldrT="[Texto]" custT="1"/>
      <dgm:spPr/>
      <dgm:t>
        <a:bodyPr/>
        <a:lstStyle/>
        <a:p>
          <a:r>
            <a:rPr lang="es-ES" sz="1300" b="0" i="0" u="none" dirty="0"/>
            <a:t>En caso de personas jurídicas certificación de existencia y representación legal o su equivalente</a:t>
          </a:r>
          <a:endParaRPr lang="es-CO" sz="1300" dirty="0"/>
        </a:p>
      </dgm:t>
    </dgm:pt>
    <dgm:pt modelId="{1642C261-2C01-4B0E-870B-85720FB2088F}" type="parTrans" cxnId="{60BE5420-8BCA-4A30-9C84-2939D2B28C25}">
      <dgm:prSet/>
      <dgm:spPr/>
      <dgm:t>
        <a:bodyPr/>
        <a:lstStyle/>
        <a:p>
          <a:endParaRPr lang="es-CO" sz="1300"/>
        </a:p>
      </dgm:t>
    </dgm:pt>
    <dgm:pt modelId="{5B0006BF-791A-4D81-B132-F907D2DC6765}" type="sibTrans" cxnId="{60BE5420-8BCA-4A30-9C84-2939D2B28C25}">
      <dgm:prSet/>
      <dgm:spPr/>
      <dgm:t>
        <a:bodyPr/>
        <a:lstStyle/>
        <a:p>
          <a:endParaRPr lang="es-CO" sz="1300"/>
        </a:p>
      </dgm:t>
    </dgm:pt>
    <dgm:pt modelId="{B60CAC93-B055-4FBA-89C1-59FCDB17FC62}">
      <dgm:prSet phldrT="[Texto]" custT="1"/>
      <dgm:spPr/>
      <dgm:t>
        <a:bodyPr/>
        <a:lstStyle/>
        <a:p>
          <a:r>
            <a:rPr lang="es-ES" sz="1300" b="0" i="0" u="none" dirty="0"/>
            <a:t>Fotocopia del documento de identidad del solicitante</a:t>
          </a:r>
          <a:endParaRPr lang="es-CO" sz="1300" dirty="0"/>
        </a:p>
      </dgm:t>
    </dgm:pt>
    <dgm:pt modelId="{E9DF194C-0F40-4A55-B02E-AD8959CC6E38}" type="parTrans" cxnId="{A1C34238-EF3D-41C3-93D6-7EDA53682756}">
      <dgm:prSet/>
      <dgm:spPr/>
      <dgm:t>
        <a:bodyPr/>
        <a:lstStyle/>
        <a:p>
          <a:endParaRPr lang="es-CO" sz="1300"/>
        </a:p>
      </dgm:t>
    </dgm:pt>
    <dgm:pt modelId="{C403073D-1C99-4370-8172-D7B42B408D0F}" type="sibTrans" cxnId="{A1C34238-EF3D-41C3-93D6-7EDA53682756}">
      <dgm:prSet/>
      <dgm:spPr/>
      <dgm:t>
        <a:bodyPr/>
        <a:lstStyle/>
        <a:p>
          <a:endParaRPr lang="es-CO" sz="1300"/>
        </a:p>
      </dgm:t>
    </dgm:pt>
    <dgm:pt modelId="{8754BD16-3E80-41CB-8325-0B476C414260}">
      <dgm:prSet phldrT="[Texto]" custT="1"/>
      <dgm:spPr/>
      <dgm:t>
        <a:bodyPr/>
        <a:lstStyle/>
        <a:p>
          <a:r>
            <a:rPr lang="es-CO" sz="1300" dirty="0"/>
            <a:t>Certificado de libertad y tradición del inmueble que se beneficiara de la concesión de agua (Para acueductos no se valida este requisito)</a:t>
          </a:r>
        </a:p>
      </dgm:t>
    </dgm:pt>
    <dgm:pt modelId="{40F053D1-9430-4B0E-AF6F-C4E41274530A}" type="parTrans" cxnId="{F10EE6E8-FD86-4EBE-9DB3-BA42EB83B2B8}">
      <dgm:prSet/>
      <dgm:spPr/>
      <dgm:t>
        <a:bodyPr/>
        <a:lstStyle/>
        <a:p>
          <a:endParaRPr lang="es-CO" sz="1300"/>
        </a:p>
      </dgm:t>
    </dgm:pt>
    <dgm:pt modelId="{C87ECAC1-9CA4-49EA-BB91-944A368A9118}" type="sibTrans" cxnId="{F10EE6E8-FD86-4EBE-9DB3-BA42EB83B2B8}">
      <dgm:prSet/>
      <dgm:spPr/>
      <dgm:t>
        <a:bodyPr/>
        <a:lstStyle/>
        <a:p>
          <a:endParaRPr lang="es-CO" sz="1300"/>
        </a:p>
      </dgm:t>
    </dgm:pt>
    <dgm:pt modelId="{50BADABE-E3B0-4A1F-BC1B-AB7BCFE148CD}">
      <dgm:prSet phldrT="[Texto]" custT="1"/>
      <dgm:spPr/>
      <dgm:t>
        <a:bodyPr/>
        <a:lstStyle/>
        <a:p>
          <a:r>
            <a:rPr lang="es-ES" sz="1300" b="0" i="0" u="none" dirty="0"/>
            <a:t>Autorización del propietario del predio, en caso de que el solicitante no lo sea</a:t>
          </a:r>
          <a:endParaRPr lang="es-CO" sz="1300" dirty="0"/>
        </a:p>
      </dgm:t>
    </dgm:pt>
    <dgm:pt modelId="{6B06B8D4-A295-46B0-BA5F-FBF6FDB11CD0}" type="parTrans" cxnId="{C2AD2423-19B3-4262-8E96-C8EF8BF25475}">
      <dgm:prSet/>
      <dgm:spPr/>
      <dgm:t>
        <a:bodyPr/>
        <a:lstStyle/>
        <a:p>
          <a:endParaRPr lang="es-CO" sz="1300"/>
        </a:p>
      </dgm:t>
    </dgm:pt>
    <dgm:pt modelId="{BCA25540-C150-481A-A32C-7B3CE929AD71}" type="sibTrans" cxnId="{C2AD2423-19B3-4262-8E96-C8EF8BF25475}">
      <dgm:prSet/>
      <dgm:spPr/>
      <dgm:t>
        <a:bodyPr/>
        <a:lstStyle/>
        <a:p>
          <a:endParaRPr lang="es-CO" sz="1300"/>
        </a:p>
      </dgm:t>
    </dgm:pt>
    <dgm:pt modelId="{30E60653-E23A-45B9-B337-F2FFFE8131D8}">
      <dgm:prSet phldrT="[Texto]" custT="1"/>
      <dgm:spPr/>
      <dgm:t>
        <a:bodyPr/>
        <a:lstStyle/>
        <a:p>
          <a:r>
            <a:rPr lang="es-ES" sz="1300" b="0" i="0" u="none" dirty="0"/>
            <a:t>Formato de solicitud.</a:t>
          </a:r>
        </a:p>
      </dgm:t>
    </dgm:pt>
    <dgm:pt modelId="{53B5992D-4843-4416-8257-BB17F01AF98B}" type="parTrans" cxnId="{4F982468-2436-42C1-B1A9-6A9CFF521FCA}">
      <dgm:prSet/>
      <dgm:spPr/>
      <dgm:t>
        <a:bodyPr/>
        <a:lstStyle/>
        <a:p>
          <a:endParaRPr lang="es-CO" sz="1300"/>
        </a:p>
      </dgm:t>
    </dgm:pt>
    <dgm:pt modelId="{93F47B00-B2DE-4873-B7E5-DB605CB840BE}" type="sibTrans" cxnId="{4F982468-2436-42C1-B1A9-6A9CFF521FCA}">
      <dgm:prSet/>
      <dgm:spPr/>
      <dgm:t>
        <a:bodyPr/>
        <a:lstStyle/>
        <a:p>
          <a:endParaRPr lang="es-CO" sz="1300"/>
        </a:p>
      </dgm:t>
    </dgm:pt>
    <dgm:pt modelId="{21077963-8947-42DE-8AB1-62AE9B86CB51}">
      <dgm:prSet phldrT="[Texto]" custT="1"/>
      <dgm:spPr/>
      <dgm:t>
        <a:bodyPr/>
        <a:lstStyle/>
        <a:p>
          <a:r>
            <a:rPr lang="es-CO" sz="1300" dirty="0"/>
            <a:t>Poder autenticado por notaría (Cuándo se actúe a través de un tercero)</a:t>
          </a:r>
          <a:endParaRPr lang="es-CO" sz="1300" b="0" dirty="0"/>
        </a:p>
      </dgm:t>
    </dgm:pt>
    <dgm:pt modelId="{8C63838C-7EDD-4C48-A7BC-B0308E0FB509}" type="parTrans" cxnId="{AB8DEFE8-C4E6-4824-9B28-028706F66FAB}">
      <dgm:prSet/>
      <dgm:spPr/>
      <dgm:t>
        <a:bodyPr/>
        <a:lstStyle/>
        <a:p>
          <a:endParaRPr lang="es-CO" sz="1300"/>
        </a:p>
      </dgm:t>
    </dgm:pt>
    <dgm:pt modelId="{C66169DF-454D-4F75-9188-846327AD7E98}" type="sibTrans" cxnId="{AB8DEFE8-C4E6-4824-9B28-028706F66FAB}">
      <dgm:prSet/>
      <dgm:spPr/>
      <dgm:t>
        <a:bodyPr/>
        <a:lstStyle/>
        <a:p>
          <a:endParaRPr lang="es-CO" sz="1300"/>
        </a:p>
      </dgm:t>
    </dgm:pt>
    <dgm:pt modelId="{B1E4AE51-8F66-4446-81DD-2DCF53AB0913}">
      <dgm:prSet phldrT="[Texto]" custT="1"/>
      <dgm:spPr/>
      <dgm:t>
        <a:bodyPr/>
        <a:lstStyle/>
        <a:p>
          <a:r>
            <a:rPr lang="es-ES" sz="1300" b="0" i="0" u="none" dirty="0"/>
            <a:t>Autorización sanitaria favorable, expedida por la Autoridad Sanitaria Departamental cuando el uso sea de </a:t>
          </a:r>
          <a:r>
            <a:rPr lang="es-CO" sz="1300" b="0" i="0" u="none" dirty="0"/>
            <a:t>consumo humano.</a:t>
          </a:r>
          <a:endParaRPr lang="es-CO" sz="1300" dirty="0"/>
        </a:p>
      </dgm:t>
    </dgm:pt>
    <dgm:pt modelId="{A98CD550-4746-4275-A82D-CB07189AE962}" type="parTrans" cxnId="{F9EF5549-B17D-4D9E-B417-DCBFB1390B7F}">
      <dgm:prSet/>
      <dgm:spPr/>
      <dgm:t>
        <a:bodyPr/>
        <a:lstStyle/>
        <a:p>
          <a:endParaRPr lang="es-CO" sz="1300"/>
        </a:p>
      </dgm:t>
    </dgm:pt>
    <dgm:pt modelId="{6837F6FA-A0D0-47E7-8A72-824D3A4A0753}" type="sibTrans" cxnId="{F9EF5549-B17D-4D9E-B417-DCBFB1390B7F}">
      <dgm:prSet/>
      <dgm:spPr/>
      <dgm:t>
        <a:bodyPr/>
        <a:lstStyle/>
        <a:p>
          <a:endParaRPr lang="es-CO" sz="1300"/>
        </a:p>
      </dgm:t>
    </dgm:pt>
    <dgm:pt modelId="{5D986693-3971-4062-A225-836884236E27}">
      <dgm:prSet phldrT="[Texto]" custT="1"/>
      <dgm:spPr/>
      <dgm:t>
        <a:bodyPr/>
        <a:lstStyle/>
        <a:p>
          <a:r>
            <a:rPr lang="es-ES" sz="1300" b="0" i="0" u="none" dirty="0"/>
            <a:t>Formulario de Liquidación Servicios de Evaluación o Seguimiento Ambiental de Permisos, Concesiones y Autorizaciones Ambientales - AMSPNN_FO_08</a:t>
          </a:r>
        </a:p>
      </dgm:t>
    </dgm:pt>
    <dgm:pt modelId="{E6685350-F8D0-4D07-A1E6-A0AEC226B365}" type="parTrans" cxnId="{121D3B77-9393-40E0-8261-9BEEA3BFF855}">
      <dgm:prSet/>
      <dgm:spPr/>
      <dgm:t>
        <a:bodyPr/>
        <a:lstStyle/>
        <a:p>
          <a:endParaRPr lang="es-CO" sz="1300"/>
        </a:p>
      </dgm:t>
    </dgm:pt>
    <dgm:pt modelId="{53CCCB16-A22C-40A0-8E2F-55275E1764F9}" type="sibTrans" cxnId="{121D3B77-9393-40E0-8261-9BEEA3BFF855}">
      <dgm:prSet/>
      <dgm:spPr/>
      <dgm:t>
        <a:bodyPr/>
        <a:lstStyle/>
        <a:p>
          <a:endParaRPr lang="es-CO" sz="1300"/>
        </a:p>
      </dgm:t>
    </dgm:pt>
    <dgm:pt modelId="{12A37975-4217-4B4D-BFA6-3ADB2760F93F}">
      <dgm:prSet phldrT="[Texto]" custT="1"/>
      <dgm:spPr/>
      <dgm:t>
        <a:bodyPr/>
        <a:lstStyle/>
        <a:p>
          <a:r>
            <a:rPr lang="es-ES" sz="1300" b="0" i="0" u="none" dirty="0"/>
            <a:t>Soporte de pago por servicio de evaluación ambiental</a:t>
          </a:r>
        </a:p>
      </dgm:t>
    </dgm:pt>
    <dgm:pt modelId="{AF54156F-E384-484A-B3DE-FFB20E8B8EE8}" type="parTrans" cxnId="{28938716-F007-499F-A499-FC8823BEDC8C}">
      <dgm:prSet/>
      <dgm:spPr/>
      <dgm:t>
        <a:bodyPr/>
        <a:lstStyle/>
        <a:p>
          <a:endParaRPr lang="es-CO" sz="1300"/>
        </a:p>
      </dgm:t>
    </dgm:pt>
    <dgm:pt modelId="{D90D3FDB-52A1-4205-9D53-882D9DACC2A3}" type="sibTrans" cxnId="{28938716-F007-499F-A499-FC8823BEDC8C}">
      <dgm:prSet/>
      <dgm:spPr/>
      <dgm:t>
        <a:bodyPr/>
        <a:lstStyle/>
        <a:p>
          <a:endParaRPr lang="es-CO" sz="1300"/>
        </a:p>
      </dgm:t>
    </dgm:pt>
    <dgm:pt modelId="{A5D3B898-DA90-488F-B0BB-7507D23C4BC2}">
      <dgm:prSet phldrT="[Texto]" custT="1"/>
      <dgm:spPr/>
      <dgm:t>
        <a:bodyPr/>
        <a:lstStyle/>
        <a:p>
          <a:r>
            <a:rPr lang="es-ES" sz="1300" b="0" i="0" u="none" dirty="0"/>
            <a:t>Censo de usuarios para acueductos veredales y municipales.</a:t>
          </a:r>
        </a:p>
      </dgm:t>
    </dgm:pt>
    <dgm:pt modelId="{60EC33AB-1037-4524-96C2-B0BCB182F6ED}" type="parTrans" cxnId="{F54FE015-0605-4849-A190-6B889C30DB14}">
      <dgm:prSet/>
      <dgm:spPr/>
      <dgm:t>
        <a:bodyPr/>
        <a:lstStyle/>
        <a:p>
          <a:endParaRPr lang="es-CO" sz="1300"/>
        </a:p>
      </dgm:t>
    </dgm:pt>
    <dgm:pt modelId="{F17037EE-052B-4AB0-9784-C83057F9F9DB}" type="sibTrans" cxnId="{F54FE015-0605-4849-A190-6B889C30DB14}">
      <dgm:prSet/>
      <dgm:spPr/>
      <dgm:t>
        <a:bodyPr/>
        <a:lstStyle/>
        <a:p>
          <a:endParaRPr lang="es-CO" sz="1300"/>
        </a:p>
      </dgm:t>
    </dgm:pt>
    <dgm:pt modelId="{906E4624-B69C-40A6-9BE3-B5418DF1A170}">
      <dgm:prSet phldrT="[Texto]" custT="1"/>
      <dgm:spPr/>
      <dgm:t>
        <a:bodyPr/>
        <a:lstStyle/>
        <a:p>
          <a:r>
            <a:rPr lang="es-ES" sz="1300" b="0" i="0" u="none" dirty="0"/>
            <a:t>Información sobre los sistemas de captación, derivación, conducción, restitución</a:t>
          </a:r>
        </a:p>
      </dgm:t>
    </dgm:pt>
    <dgm:pt modelId="{92ABFF23-D40F-44BC-A879-01B62D306209}" type="parTrans" cxnId="{9A6CB46B-6584-4D01-8685-596891A324E7}">
      <dgm:prSet/>
      <dgm:spPr/>
      <dgm:t>
        <a:bodyPr/>
        <a:lstStyle/>
        <a:p>
          <a:endParaRPr lang="es-CO"/>
        </a:p>
      </dgm:t>
    </dgm:pt>
    <dgm:pt modelId="{E9FBC631-6FBB-4998-B61D-77D1F66CAC01}" type="sibTrans" cxnId="{9A6CB46B-6584-4D01-8685-596891A324E7}">
      <dgm:prSet/>
      <dgm:spPr/>
      <dgm:t>
        <a:bodyPr/>
        <a:lstStyle/>
        <a:p>
          <a:endParaRPr lang="es-CO"/>
        </a:p>
      </dgm:t>
    </dgm:pt>
    <dgm:pt modelId="{E8560B17-BEB0-483B-9293-AB23EBCBC0F6}">
      <dgm:prSet phldrT="[Texto]" custT="1"/>
      <dgm:spPr/>
      <dgm:t>
        <a:bodyPr/>
        <a:lstStyle/>
        <a:p>
          <a:r>
            <a:rPr lang="es-ES" sz="1300" b="0" i="0" u="none" dirty="0"/>
            <a:t>Diseño definitivo del pozo (Aplica únicamente para concesión de aguas subterráneas).</a:t>
          </a:r>
        </a:p>
      </dgm:t>
    </dgm:pt>
    <dgm:pt modelId="{31F5FB26-3E24-409B-966E-93ED143FBC07}" type="parTrans" cxnId="{D8CC2159-7EF3-4ABC-9B2A-1401535E737D}">
      <dgm:prSet/>
      <dgm:spPr/>
      <dgm:t>
        <a:bodyPr/>
        <a:lstStyle/>
        <a:p>
          <a:endParaRPr lang="es-CO"/>
        </a:p>
      </dgm:t>
    </dgm:pt>
    <dgm:pt modelId="{69D4615B-7E75-4833-83B6-2FE60CCFC794}" type="sibTrans" cxnId="{D8CC2159-7EF3-4ABC-9B2A-1401535E737D}">
      <dgm:prSet/>
      <dgm:spPr/>
      <dgm:t>
        <a:bodyPr/>
        <a:lstStyle/>
        <a:p>
          <a:endParaRPr lang="es-CO"/>
        </a:p>
      </dgm:t>
    </dgm:pt>
    <dgm:pt modelId="{6130A0A6-B71C-4579-8158-92ADC00B213D}" type="pres">
      <dgm:prSet presAssocID="{136FF568-4B22-4671-B004-D2EED0696332}" presName="linear" presStyleCnt="0">
        <dgm:presLayoutVars>
          <dgm:dir/>
          <dgm:animLvl val="lvl"/>
          <dgm:resizeHandles val="exact"/>
        </dgm:presLayoutVars>
      </dgm:prSet>
      <dgm:spPr/>
    </dgm:pt>
    <dgm:pt modelId="{5C1C6712-D342-4561-AEBE-CAE00AD69397}" type="pres">
      <dgm:prSet presAssocID="{E8CAB2C6-072C-4A75-9D65-A4DFF07C4DAE}" presName="parentLin" presStyleCnt="0"/>
      <dgm:spPr/>
    </dgm:pt>
    <dgm:pt modelId="{CAA90635-1B1D-4C8E-AFDA-1A4C6DE8C2F3}" type="pres">
      <dgm:prSet presAssocID="{E8CAB2C6-072C-4A75-9D65-A4DFF07C4DAE}" presName="parentLeftMargin" presStyleLbl="node1" presStyleIdx="0" presStyleCnt="12"/>
      <dgm:spPr/>
    </dgm:pt>
    <dgm:pt modelId="{7E73E9A1-649C-47FB-B16B-AD289109A2BE}" type="pres">
      <dgm:prSet presAssocID="{E8CAB2C6-072C-4A75-9D65-A4DFF07C4DAE}" presName="parentText" presStyleLbl="node1" presStyleIdx="0" presStyleCnt="12" custScaleX="114162" custScaleY="142966">
        <dgm:presLayoutVars>
          <dgm:chMax val="0"/>
          <dgm:bulletEnabled val="1"/>
        </dgm:presLayoutVars>
      </dgm:prSet>
      <dgm:spPr/>
    </dgm:pt>
    <dgm:pt modelId="{689CC8B1-6157-4B95-83BB-A1E1F16D9B0F}" type="pres">
      <dgm:prSet presAssocID="{E8CAB2C6-072C-4A75-9D65-A4DFF07C4DAE}" presName="negativeSpace" presStyleCnt="0"/>
      <dgm:spPr/>
    </dgm:pt>
    <dgm:pt modelId="{71C2215A-BB6E-45D6-B64A-BFE8F4686440}" type="pres">
      <dgm:prSet presAssocID="{E8CAB2C6-072C-4A75-9D65-A4DFF07C4DAE}" presName="childText" presStyleLbl="conFgAcc1" presStyleIdx="0" presStyleCnt="12">
        <dgm:presLayoutVars>
          <dgm:bulletEnabled val="1"/>
        </dgm:presLayoutVars>
      </dgm:prSet>
      <dgm:spPr/>
    </dgm:pt>
    <dgm:pt modelId="{7B377E57-6692-45F9-AE17-443F27495C09}" type="pres">
      <dgm:prSet presAssocID="{5B0006BF-791A-4D81-B132-F907D2DC6765}" presName="spaceBetweenRectangles" presStyleCnt="0"/>
      <dgm:spPr/>
    </dgm:pt>
    <dgm:pt modelId="{9B1ED8AE-1E11-4D9D-BC3B-5EAB22393310}" type="pres">
      <dgm:prSet presAssocID="{B60CAC93-B055-4FBA-89C1-59FCDB17FC62}" presName="parentLin" presStyleCnt="0"/>
      <dgm:spPr/>
    </dgm:pt>
    <dgm:pt modelId="{70F0165E-B3C4-41A7-BEE3-9C2FDAC79C11}" type="pres">
      <dgm:prSet presAssocID="{B60CAC93-B055-4FBA-89C1-59FCDB17FC62}" presName="parentLeftMargin" presStyleLbl="node1" presStyleIdx="0" presStyleCnt="12"/>
      <dgm:spPr/>
    </dgm:pt>
    <dgm:pt modelId="{98109D00-B756-490B-95A3-3B1FE41D696A}" type="pres">
      <dgm:prSet presAssocID="{B60CAC93-B055-4FBA-89C1-59FCDB17FC62}" presName="parentText" presStyleLbl="node1" presStyleIdx="1" presStyleCnt="12" custScaleX="114073" custScaleY="154989">
        <dgm:presLayoutVars>
          <dgm:chMax val="0"/>
          <dgm:bulletEnabled val="1"/>
        </dgm:presLayoutVars>
      </dgm:prSet>
      <dgm:spPr/>
    </dgm:pt>
    <dgm:pt modelId="{3D59335F-3401-4D3E-8221-2FEB27218555}" type="pres">
      <dgm:prSet presAssocID="{B60CAC93-B055-4FBA-89C1-59FCDB17FC62}" presName="negativeSpace" presStyleCnt="0"/>
      <dgm:spPr/>
    </dgm:pt>
    <dgm:pt modelId="{2EA8EBCC-9921-47E4-85BC-D39CE58D1CD4}" type="pres">
      <dgm:prSet presAssocID="{B60CAC93-B055-4FBA-89C1-59FCDB17FC62}" presName="childText" presStyleLbl="conFgAcc1" presStyleIdx="1" presStyleCnt="12">
        <dgm:presLayoutVars>
          <dgm:bulletEnabled val="1"/>
        </dgm:presLayoutVars>
      </dgm:prSet>
      <dgm:spPr/>
    </dgm:pt>
    <dgm:pt modelId="{007221AE-AD3A-4863-8FEC-1EA615A9C645}" type="pres">
      <dgm:prSet presAssocID="{C403073D-1C99-4370-8172-D7B42B408D0F}" presName="spaceBetweenRectangles" presStyleCnt="0"/>
      <dgm:spPr/>
    </dgm:pt>
    <dgm:pt modelId="{6E6655E4-1503-40A9-AF0A-4438DF05B51A}" type="pres">
      <dgm:prSet presAssocID="{21077963-8947-42DE-8AB1-62AE9B86CB51}" presName="parentLin" presStyleCnt="0"/>
      <dgm:spPr/>
    </dgm:pt>
    <dgm:pt modelId="{FA849296-0235-4A54-A37C-BBD01FF6F1D9}" type="pres">
      <dgm:prSet presAssocID="{21077963-8947-42DE-8AB1-62AE9B86CB51}" presName="parentLeftMargin" presStyleLbl="node1" presStyleIdx="1" presStyleCnt="12"/>
      <dgm:spPr/>
    </dgm:pt>
    <dgm:pt modelId="{1AB6CAF2-3948-4A9F-8DE3-AF6D0CACB4C0}" type="pres">
      <dgm:prSet presAssocID="{21077963-8947-42DE-8AB1-62AE9B86CB51}" presName="parentText" presStyleLbl="node1" presStyleIdx="2" presStyleCnt="12" custScaleX="115578">
        <dgm:presLayoutVars>
          <dgm:chMax val="0"/>
          <dgm:bulletEnabled val="1"/>
        </dgm:presLayoutVars>
      </dgm:prSet>
      <dgm:spPr/>
    </dgm:pt>
    <dgm:pt modelId="{6AFE472A-10D2-441F-8B86-1F6DEE77AEE6}" type="pres">
      <dgm:prSet presAssocID="{21077963-8947-42DE-8AB1-62AE9B86CB51}" presName="negativeSpace" presStyleCnt="0"/>
      <dgm:spPr/>
    </dgm:pt>
    <dgm:pt modelId="{46DDB6BE-C139-4922-A75E-40227ED99BED}" type="pres">
      <dgm:prSet presAssocID="{21077963-8947-42DE-8AB1-62AE9B86CB51}" presName="childText" presStyleLbl="conFgAcc1" presStyleIdx="2" presStyleCnt="12">
        <dgm:presLayoutVars>
          <dgm:bulletEnabled val="1"/>
        </dgm:presLayoutVars>
      </dgm:prSet>
      <dgm:spPr/>
    </dgm:pt>
    <dgm:pt modelId="{AC95DB63-F869-40B0-A204-8FB83E7CAB0F}" type="pres">
      <dgm:prSet presAssocID="{C66169DF-454D-4F75-9188-846327AD7E98}" presName="spaceBetweenRectangles" presStyleCnt="0"/>
      <dgm:spPr/>
    </dgm:pt>
    <dgm:pt modelId="{E9648E03-AB01-4E93-BBE2-D0ABBEE4FFD4}" type="pres">
      <dgm:prSet presAssocID="{8754BD16-3E80-41CB-8325-0B476C414260}" presName="parentLin" presStyleCnt="0"/>
      <dgm:spPr/>
    </dgm:pt>
    <dgm:pt modelId="{665E6784-C67D-42AE-9C48-75417C61A1FD}" type="pres">
      <dgm:prSet presAssocID="{8754BD16-3E80-41CB-8325-0B476C414260}" presName="parentLeftMargin" presStyleLbl="node1" presStyleIdx="2" presStyleCnt="12"/>
      <dgm:spPr/>
    </dgm:pt>
    <dgm:pt modelId="{0070932C-6228-4D3D-B11D-9A3D2B65C434}" type="pres">
      <dgm:prSet presAssocID="{8754BD16-3E80-41CB-8325-0B476C414260}" presName="parentText" presStyleLbl="node1" presStyleIdx="3" presStyleCnt="12" custScaleX="116640" custScaleY="135627">
        <dgm:presLayoutVars>
          <dgm:chMax val="0"/>
          <dgm:bulletEnabled val="1"/>
        </dgm:presLayoutVars>
      </dgm:prSet>
      <dgm:spPr/>
    </dgm:pt>
    <dgm:pt modelId="{5E57529E-17D3-410C-B7CC-847C70D557BC}" type="pres">
      <dgm:prSet presAssocID="{8754BD16-3E80-41CB-8325-0B476C414260}" presName="negativeSpace" presStyleCnt="0"/>
      <dgm:spPr/>
    </dgm:pt>
    <dgm:pt modelId="{18AFDBA0-D90E-42CB-B8DF-08FC538B680E}" type="pres">
      <dgm:prSet presAssocID="{8754BD16-3E80-41CB-8325-0B476C414260}" presName="childText" presStyleLbl="conFgAcc1" presStyleIdx="3" presStyleCnt="12">
        <dgm:presLayoutVars>
          <dgm:bulletEnabled val="1"/>
        </dgm:presLayoutVars>
      </dgm:prSet>
      <dgm:spPr/>
    </dgm:pt>
    <dgm:pt modelId="{26E40999-7C49-4346-9DBE-C124EDD4F8E3}" type="pres">
      <dgm:prSet presAssocID="{C87ECAC1-9CA4-49EA-BB91-944A368A9118}" presName="spaceBetweenRectangles" presStyleCnt="0"/>
      <dgm:spPr/>
    </dgm:pt>
    <dgm:pt modelId="{3C7B94E0-5B45-47E2-9D0B-70B3F5D7A223}" type="pres">
      <dgm:prSet presAssocID="{50BADABE-E3B0-4A1F-BC1B-AB7BCFE148CD}" presName="parentLin" presStyleCnt="0"/>
      <dgm:spPr/>
    </dgm:pt>
    <dgm:pt modelId="{7FB9CCF0-372F-41D9-B219-F96923DD02D1}" type="pres">
      <dgm:prSet presAssocID="{50BADABE-E3B0-4A1F-BC1B-AB7BCFE148CD}" presName="parentLeftMargin" presStyleLbl="node1" presStyleIdx="3" presStyleCnt="12"/>
      <dgm:spPr/>
    </dgm:pt>
    <dgm:pt modelId="{632B6460-663F-4BD9-AD8A-9EEB2A695538}" type="pres">
      <dgm:prSet presAssocID="{50BADABE-E3B0-4A1F-BC1B-AB7BCFE148CD}" presName="parentText" presStyleLbl="node1" presStyleIdx="4" presStyleCnt="12" custScaleX="115578" custScaleY="135304">
        <dgm:presLayoutVars>
          <dgm:chMax val="0"/>
          <dgm:bulletEnabled val="1"/>
        </dgm:presLayoutVars>
      </dgm:prSet>
      <dgm:spPr/>
    </dgm:pt>
    <dgm:pt modelId="{E1115531-3B32-4A67-B8D6-340D7E6A674F}" type="pres">
      <dgm:prSet presAssocID="{50BADABE-E3B0-4A1F-BC1B-AB7BCFE148CD}" presName="negativeSpace" presStyleCnt="0"/>
      <dgm:spPr/>
    </dgm:pt>
    <dgm:pt modelId="{5F61C5A1-EF8F-4FFB-95A5-AA33D2445215}" type="pres">
      <dgm:prSet presAssocID="{50BADABE-E3B0-4A1F-BC1B-AB7BCFE148CD}" presName="childText" presStyleLbl="conFgAcc1" presStyleIdx="4" presStyleCnt="12">
        <dgm:presLayoutVars>
          <dgm:bulletEnabled val="1"/>
        </dgm:presLayoutVars>
      </dgm:prSet>
      <dgm:spPr/>
    </dgm:pt>
    <dgm:pt modelId="{058C1A22-1661-4DD5-9718-C1207A44C600}" type="pres">
      <dgm:prSet presAssocID="{BCA25540-C150-481A-A32C-7B3CE929AD71}" presName="spaceBetweenRectangles" presStyleCnt="0"/>
      <dgm:spPr/>
    </dgm:pt>
    <dgm:pt modelId="{DC750936-C1B1-414F-9321-DA38B5530E20}" type="pres">
      <dgm:prSet presAssocID="{30E60653-E23A-45B9-B337-F2FFFE8131D8}" presName="parentLin" presStyleCnt="0"/>
      <dgm:spPr/>
    </dgm:pt>
    <dgm:pt modelId="{55AA9F6F-1B10-4A8B-AB69-1B02820F7472}" type="pres">
      <dgm:prSet presAssocID="{30E60653-E23A-45B9-B337-F2FFFE8131D8}" presName="parentLeftMargin" presStyleLbl="node1" presStyleIdx="4" presStyleCnt="12"/>
      <dgm:spPr/>
    </dgm:pt>
    <dgm:pt modelId="{155EEB1A-DC54-42D7-987E-1F8EDD0B650E}" type="pres">
      <dgm:prSet presAssocID="{30E60653-E23A-45B9-B337-F2FFFE8131D8}" presName="parentText" presStyleLbl="node1" presStyleIdx="5" presStyleCnt="12" custScaleX="116994" custScaleY="103937">
        <dgm:presLayoutVars>
          <dgm:chMax val="0"/>
          <dgm:bulletEnabled val="1"/>
        </dgm:presLayoutVars>
      </dgm:prSet>
      <dgm:spPr/>
    </dgm:pt>
    <dgm:pt modelId="{6C461ACF-EFED-4850-A401-E68F2BFA45D9}" type="pres">
      <dgm:prSet presAssocID="{30E60653-E23A-45B9-B337-F2FFFE8131D8}" presName="negativeSpace" presStyleCnt="0"/>
      <dgm:spPr/>
    </dgm:pt>
    <dgm:pt modelId="{74A15AC4-8C5A-485F-ADAD-4E65882F1D2C}" type="pres">
      <dgm:prSet presAssocID="{30E60653-E23A-45B9-B337-F2FFFE8131D8}" presName="childText" presStyleLbl="conFgAcc1" presStyleIdx="5" presStyleCnt="12">
        <dgm:presLayoutVars>
          <dgm:bulletEnabled val="1"/>
        </dgm:presLayoutVars>
      </dgm:prSet>
      <dgm:spPr/>
    </dgm:pt>
    <dgm:pt modelId="{4919ED51-B129-4625-A29B-EB14ECD45A6C}" type="pres">
      <dgm:prSet presAssocID="{93F47B00-B2DE-4873-B7E5-DB605CB840BE}" presName="spaceBetweenRectangles" presStyleCnt="0"/>
      <dgm:spPr/>
    </dgm:pt>
    <dgm:pt modelId="{84F76A86-14C0-403A-B744-1DDA1525EBE1}" type="pres">
      <dgm:prSet presAssocID="{906E4624-B69C-40A6-9BE3-B5418DF1A170}" presName="parentLin" presStyleCnt="0"/>
      <dgm:spPr/>
    </dgm:pt>
    <dgm:pt modelId="{94EFE868-B855-4C24-9DF6-8EEDD3058914}" type="pres">
      <dgm:prSet presAssocID="{906E4624-B69C-40A6-9BE3-B5418DF1A170}" presName="parentLeftMargin" presStyleLbl="node1" presStyleIdx="5" presStyleCnt="12" custScaleX="116994" custScaleY="103937"/>
      <dgm:spPr/>
    </dgm:pt>
    <dgm:pt modelId="{86B05587-E2F2-41CB-ABB2-34986941860D}" type="pres">
      <dgm:prSet presAssocID="{906E4624-B69C-40A6-9BE3-B5418DF1A170}" presName="parentText" presStyleLbl="node1" presStyleIdx="6" presStyleCnt="12" custScaleX="114161">
        <dgm:presLayoutVars>
          <dgm:chMax val="0"/>
          <dgm:bulletEnabled val="1"/>
        </dgm:presLayoutVars>
      </dgm:prSet>
      <dgm:spPr/>
    </dgm:pt>
    <dgm:pt modelId="{C30215F5-DC2D-4939-B5BB-151C19BE8F0C}" type="pres">
      <dgm:prSet presAssocID="{906E4624-B69C-40A6-9BE3-B5418DF1A170}" presName="negativeSpace" presStyleCnt="0"/>
      <dgm:spPr/>
    </dgm:pt>
    <dgm:pt modelId="{FEE51833-7F58-4015-814E-EEBF8458E105}" type="pres">
      <dgm:prSet presAssocID="{906E4624-B69C-40A6-9BE3-B5418DF1A170}" presName="childText" presStyleLbl="conFgAcc1" presStyleIdx="6" presStyleCnt="12">
        <dgm:presLayoutVars>
          <dgm:bulletEnabled val="1"/>
        </dgm:presLayoutVars>
      </dgm:prSet>
      <dgm:spPr/>
    </dgm:pt>
    <dgm:pt modelId="{E1E1B84E-74AC-42B6-8800-D0D5E38E440E}" type="pres">
      <dgm:prSet presAssocID="{E9FBC631-6FBB-4998-B61D-77D1F66CAC01}" presName="spaceBetweenRectangles" presStyleCnt="0"/>
      <dgm:spPr/>
    </dgm:pt>
    <dgm:pt modelId="{C078D522-3C4F-4CA3-8D30-6211BABC5B99}" type="pres">
      <dgm:prSet presAssocID="{5D986693-3971-4062-A225-836884236E27}" presName="parentLin" presStyleCnt="0"/>
      <dgm:spPr/>
    </dgm:pt>
    <dgm:pt modelId="{E27FCC2D-6799-401E-8BBC-9D4E336B8B0B}" type="pres">
      <dgm:prSet presAssocID="{5D986693-3971-4062-A225-836884236E27}" presName="parentLeftMargin" presStyleLbl="node1" presStyleIdx="6" presStyleCnt="12" custScaleX="117260" custScaleY="103937"/>
      <dgm:spPr/>
    </dgm:pt>
    <dgm:pt modelId="{E1B4C6D6-8ABA-4EF0-BE41-04459D058EB6}" type="pres">
      <dgm:prSet presAssocID="{5D986693-3971-4062-A225-836884236E27}" presName="parentText" presStyleLbl="node1" presStyleIdx="7" presStyleCnt="12" custScaleX="114870" custScaleY="179855">
        <dgm:presLayoutVars>
          <dgm:chMax val="0"/>
          <dgm:bulletEnabled val="1"/>
        </dgm:presLayoutVars>
      </dgm:prSet>
      <dgm:spPr/>
    </dgm:pt>
    <dgm:pt modelId="{8FD2BE7A-EC4C-4486-BE8E-401C60AFBFC7}" type="pres">
      <dgm:prSet presAssocID="{5D986693-3971-4062-A225-836884236E27}" presName="negativeSpace" presStyleCnt="0"/>
      <dgm:spPr/>
    </dgm:pt>
    <dgm:pt modelId="{579E2BCA-C6A5-443E-99DA-365A6DA1FC41}" type="pres">
      <dgm:prSet presAssocID="{5D986693-3971-4062-A225-836884236E27}" presName="childText" presStyleLbl="conFgAcc1" presStyleIdx="7" presStyleCnt="12">
        <dgm:presLayoutVars>
          <dgm:bulletEnabled val="1"/>
        </dgm:presLayoutVars>
      </dgm:prSet>
      <dgm:spPr/>
    </dgm:pt>
    <dgm:pt modelId="{7BE5CF6E-B4FB-443B-9CC1-FC6721B7FB6A}" type="pres">
      <dgm:prSet presAssocID="{53CCCB16-A22C-40A0-8E2F-55275E1764F9}" presName="spaceBetweenRectangles" presStyleCnt="0"/>
      <dgm:spPr/>
    </dgm:pt>
    <dgm:pt modelId="{D90AD949-6EA2-464E-B697-4D0ABCAF968A}" type="pres">
      <dgm:prSet presAssocID="{12A37975-4217-4B4D-BFA6-3ADB2760F93F}" presName="parentLin" presStyleCnt="0"/>
      <dgm:spPr/>
    </dgm:pt>
    <dgm:pt modelId="{C97CA88E-C91D-455D-A0D2-81B5C402AB8E}" type="pres">
      <dgm:prSet presAssocID="{12A37975-4217-4B4D-BFA6-3ADB2760F93F}" presName="parentLeftMargin" presStyleLbl="node1" presStyleIdx="7" presStyleCnt="12" custScaleX="116918"/>
      <dgm:spPr/>
    </dgm:pt>
    <dgm:pt modelId="{94477CC7-4F16-475C-B01F-983F95EA259E}" type="pres">
      <dgm:prSet presAssocID="{12A37975-4217-4B4D-BFA6-3ADB2760F93F}" presName="parentText" presStyleLbl="node1" presStyleIdx="8" presStyleCnt="12" custScaleX="114516">
        <dgm:presLayoutVars>
          <dgm:chMax val="0"/>
          <dgm:bulletEnabled val="1"/>
        </dgm:presLayoutVars>
      </dgm:prSet>
      <dgm:spPr/>
    </dgm:pt>
    <dgm:pt modelId="{DE044C98-4E35-4AA1-A15F-DBD2151133A5}" type="pres">
      <dgm:prSet presAssocID="{12A37975-4217-4B4D-BFA6-3ADB2760F93F}" presName="negativeSpace" presStyleCnt="0"/>
      <dgm:spPr/>
    </dgm:pt>
    <dgm:pt modelId="{793ADF2C-FB03-4EAC-B471-FDC1D8EC6A6D}" type="pres">
      <dgm:prSet presAssocID="{12A37975-4217-4B4D-BFA6-3ADB2760F93F}" presName="childText" presStyleLbl="conFgAcc1" presStyleIdx="8" presStyleCnt="12">
        <dgm:presLayoutVars>
          <dgm:bulletEnabled val="1"/>
        </dgm:presLayoutVars>
      </dgm:prSet>
      <dgm:spPr/>
    </dgm:pt>
    <dgm:pt modelId="{682E330C-E877-4AC8-8D70-017E1E1C0731}" type="pres">
      <dgm:prSet presAssocID="{D90D3FDB-52A1-4205-9D53-882D9DACC2A3}" presName="spaceBetweenRectangles" presStyleCnt="0"/>
      <dgm:spPr/>
    </dgm:pt>
    <dgm:pt modelId="{C4890170-6F73-4EAB-B992-D42F76DC9C3C}" type="pres">
      <dgm:prSet presAssocID="{A5D3B898-DA90-488F-B0BB-7507D23C4BC2}" presName="parentLin" presStyleCnt="0"/>
      <dgm:spPr/>
    </dgm:pt>
    <dgm:pt modelId="{1E725CC6-B9C1-4946-B544-CBA18F999FCE}" type="pres">
      <dgm:prSet presAssocID="{A5D3B898-DA90-488F-B0BB-7507D23C4BC2}" presName="parentLeftMargin" presStyleLbl="node1" presStyleIdx="8" presStyleCnt="12" custScaleX="114516"/>
      <dgm:spPr/>
    </dgm:pt>
    <dgm:pt modelId="{77FE9CBD-BAAD-435A-AE42-6A670B9DF892}" type="pres">
      <dgm:prSet presAssocID="{A5D3B898-DA90-488F-B0BB-7507D23C4BC2}" presName="parentText" presStyleLbl="node1" presStyleIdx="9" presStyleCnt="12" custScaleX="115632" custScaleY="110714">
        <dgm:presLayoutVars>
          <dgm:chMax val="0"/>
          <dgm:bulletEnabled val="1"/>
        </dgm:presLayoutVars>
      </dgm:prSet>
      <dgm:spPr/>
    </dgm:pt>
    <dgm:pt modelId="{8A10D55E-8A05-48DD-8129-0391904E23C1}" type="pres">
      <dgm:prSet presAssocID="{A5D3B898-DA90-488F-B0BB-7507D23C4BC2}" presName="negativeSpace" presStyleCnt="0"/>
      <dgm:spPr/>
    </dgm:pt>
    <dgm:pt modelId="{1AFB5325-7EC3-4288-A58C-A18B60A8B601}" type="pres">
      <dgm:prSet presAssocID="{A5D3B898-DA90-488F-B0BB-7507D23C4BC2}" presName="childText" presStyleLbl="conFgAcc1" presStyleIdx="9" presStyleCnt="12">
        <dgm:presLayoutVars>
          <dgm:bulletEnabled val="1"/>
        </dgm:presLayoutVars>
      </dgm:prSet>
      <dgm:spPr/>
    </dgm:pt>
    <dgm:pt modelId="{BEA7853D-52D7-43DA-9151-A58714F2C742}" type="pres">
      <dgm:prSet presAssocID="{F17037EE-052B-4AB0-9784-C83057F9F9DB}" presName="spaceBetweenRectangles" presStyleCnt="0"/>
      <dgm:spPr/>
    </dgm:pt>
    <dgm:pt modelId="{A10FD8E8-4A39-4B81-A808-729118D7B171}" type="pres">
      <dgm:prSet presAssocID="{E8560B17-BEB0-483B-9293-AB23EBCBC0F6}" presName="parentLin" presStyleCnt="0"/>
      <dgm:spPr/>
    </dgm:pt>
    <dgm:pt modelId="{01520B87-C883-49D1-95F8-FF073B267262}" type="pres">
      <dgm:prSet presAssocID="{E8560B17-BEB0-483B-9293-AB23EBCBC0F6}" presName="parentLeftMargin" presStyleLbl="node1" presStyleIdx="9" presStyleCnt="12" custScaleX="115932"/>
      <dgm:spPr/>
    </dgm:pt>
    <dgm:pt modelId="{5F8D062F-2124-4CF5-A8BB-4584B46492AA}" type="pres">
      <dgm:prSet presAssocID="{E8560B17-BEB0-483B-9293-AB23EBCBC0F6}" presName="parentText" presStyleLbl="node1" presStyleIdx="10" presStyleCnt="12" custScaleX="115638" custScaleY="160310">
        <dgm:presLayoutVars>
          <dgm:chMax val="0"/>
          <dgm:bulletEnabled val="1"/>
        </dgm:presLayoutVars>
      </dgm:prSet>
      <dgm:spPr/>
    </dgm:pt>
    <dgm:pt modelId="{0B01042E-F0A8-4759-A0A9-86C854BCBB22}" type="pres">
      <dgm:prSet presAssocID="{E8560B17-BEB0-483B-9293-AB23EBCBC0F6}" presName="negativeSpace" presStyleCnt="0"/>
      <dgm:spPr/>
    </dgm:pt>
    <dgm:pt modelId="{D50643CA-6F85-4B8E-87A6-E321BF32C461}" type="pres">
      <dgm:prSet presAssocID="{E8560B17-BEB0-483B-9293-AB23EBCBC0F6}" presName="childText" presStyleLbl="conFgAcc1" presStyleIdx="10" presStyleCnt="12">
        <dgm:presLayoutVars>
          <dgm:bulletEnabled val="1"/>
        </dgm:presLayoutVars>
      </dgm:prSet>
      <dgm:spPr/>
    </dgm:pt>
    <dgm:pt modelId="{A128B1D0-91D3-4EB5-87FC-109BE249063A}" type="pres">
      <dgm:prSet presAssocID="{69D4615B-7E75-4833-83B6-2FE60CCFC794}" presName="spaceBetweenRectangles" presStyleCnt="0"/>
      <dgm:spPr/>
    </dgm:pt>
    <dgm:pt modelId="{A317294F-AF5D-4694-98A1-539C2C498BCB}" type="pres">
      <dgm:prSet presAssocID="{B1E4AE51-8F66-4446-81DD-2DCF53AB0913}" presName="parentLin" presStyleCnt="0"/>
      <dgm:spPr/>
    </dgm:pt>
    <dgm:pt modelId="{BFC9AFD5-1BDE-4F67-89FF-8C191B0DFC13}" type="pres">
      <dgm:prSet presAssocID="{B1E4AE51-8F66-4446-81DD-2DCF53AB0913}" presName="parentLeftMargin" presStyleLbl="node1" presStyleIdx="10" presStyleCnt="12" custScaleX="117260"/>
      <dgm:spPr/>
    </dgm:pt>
    <dgm:pt modelId="{754BC4BE-0450-4237-A319-3C6B4E6EBD18}" type="pres">
      <dgm:prSet presAssocID="{B1E4AE51-8F66-4446-81DD-2DCF53AB0913}" presName="parentText" presStyleLbl="node1" presStyleIdx="11" presStyleCnt="12" custScaleX="115856" custScaleY="137925">
        <dgm:presLayoutVars>
          <dgm:chMax val="0"/>
          <dgm:bulletEnabled val="1"/>
        </dgm:presLayoutVars>
      </dgm:prSet>
      <dgm:spPr/>
    </dgm:pt>
    <dgm:pt modelId="{C9A1867B-96C7-4714-9838-CD00A140A2ED}" type="pres">
      <dgm:prSet presAssocID="{B1E4AE51-8F66-4446-81DD-2DCF53AB0913}" presName="negativeSpace" presStyleCnt="0"/>
      <dgm:spPr/>
    </dgm:pt>
    <dgm:pt modelId="{F7320576-6AB9-4A26-870C-04938531785A}" type="pres">
      <dgm:prSet presAssocID="{B1E4AE51-8F66-4446-81DD-2DCF53AB0913}" presName="childText" presStyleLbl="conFgAcc1" presStyleIdx="11" presStyleCnt="12">
        <dgm:presLayoutVars>
          <dgm:bulletEnabled val="1"/>
        </dgm:presLayoutVars>
      </dgm:prSet>
      <dgm:spPr/>
    </dgm:pt>
  </dgm:ptLst>
  <dgm:cxnLst>
    <dgm:cxn modelId="{F54FE015-0605-4849-A190-6B889C30DB14}" srcId="{136FF568-4B22-4671-B004-D2EED0696332}" destId="{A5D3B898-DA90-488F-B0BB-7507D23C4BC2}" srcOrd="9" destOrd="0" parTransId="{60EC33AB-1037-4524-96C2-B0BCB182F6ED}" sibTransId="{F17037EE-052B-4AB0-9784-C83057F9F9DB}"/>
    <dgm:cxn modelId="{28938716-F007-499F-A499-FC8823BEDC8C}" srcId="{136FF568-4B22-4671-B004-D2EED0696332}" destId="{12A37975-4217-4B4D-BFA6-3ADB2760F93F}" srcOrd="8" destOrd="0" parTransId="{AF54156F-E384-484A-B3DE-FFB20E8B8EE8}" sibTransId="{D90D3FDB-52A1-4205-9D53-882D9DACC2A3}"/>
    <dgm:cxn modelId="{310C991A-917E-4288-8BF6-38557B35901B}" type="presOf" srcId="{8754BD16-3E80-41CB-8325-0B476C414260}" destId="{0070932C-6228-4D3D-B11D-9A3D2B65C434}" srcOrd="1" destOrd="0" presId="urn:microsoft.com/office/officeart/2005/8/layout/list1"/>
    <dgm:cxn modelId="{60BE5420-8BCA-4A30-9C84-2939D2B28C25}" srcId="{136FF568-4B22-4671-B004-D2EED0696332}" destId="{E8CAB2C6-072C-4A75-9D65-A4DFF07C4DAE}" srcOrd="0" destOrd="0" parTransId="{1642C261-2C01-4B0E-870B-85720FB2088F}" sibTransId="{5B0006BF-791A-4D81-B132-F907D2DC6765}"/>
    <dgm:cxn modelId="{B124DE22-D0CE-43B5-9C05-53CF09874AB4}" type="presOf" srcId="{30E60653-E23A-45B9-B337-F2FFFE8131D8}" destId="{55AA9F6F-1B10-4A8B-AB69-1B02820F7472}" srcOrd="0" destOrd="0" presId="urn:microsoft.com/office/officeart/2005/8/layout/list1"/>
    <dgm:cxn modelId="{C2AD2423-19B3-4262-8E96-C8EF8BF25475}" srcId="{136FF568-4B22-4671-B004-D2EED0696332}" destId="{50BADABE-E3B0-4A1F-BC1B-AB7BCFE148CD}" srcOrd="4" destOrd="0" parTransId="{6B06B8D4-A295-46B0-BA5F-FBF6FDB11CD0}" sibTransId="{BCA25540-C150-481A-A32C-7B3CE929AD71}"/>
    <dgm:cxn modelId="{A2677226-5E7C-46AC-8D6A-7CBA7B9578E2}" type="presOf" srcId="{906E4624-B69C-40A6-9BE3-B5418DF1A170}" destId="{94EFE868-B855-4C24-9DF6-8EEDD3058914}" srcOrd="0" destOrd="0" presId="urn:microsoft.com/office/officeart/2005/8/layout/list1"/>
    <dgm:cxn modelId="{EBBD1929-9AAE-4969-8246-84DA017D7CF2}" type="presOf" srcId="{21077963-8947-42DE-8AB1-62AE9B86CB51}" destId="{1AB6CAF2-3948-4A9F-8DE3-AF6D0CACB4C0}" srcOrd="1" destOrd="0" presId="urn:microsoft.com/office/officeart/2005/8/layout/list1"/>
    <dgm:cxn modelId="{A1C34238-EF3D-41C3-93D6-7EDA53682756}" srcId="{136FF568-4B22-4671-B004-D2EED0696332}" destId="{B60CAC93-B055-4FBA-89C1-59FCDB17FC62}" srcOrd="1" destOrd="0" parTransId="{E9DF194C-0F40-4A55-B02E-AD8959CC6E38}" sibTransId="{C403073D-1C99-4370-8172-D7B42B408D0F}"/>
    <dgm:cxn modelId="{BB4BB63F-9443-402F-9339-6FB0E65ED874}" type="presOf" srcId="{21077963-8947-42DE-8AB1-62AE9B86CB51}" destId="{FA849296-0235-4A54-A37C-BBD01FF6F1D9}" srcOrd="0" destOrd="0" presId="urn:microsoft.com/office/officeart/2005/8/layout/list1"/>
    <dgm:cxn modelId="{C083B340-C4A6-4BEB-A3A9-CA6A051920CE}" type="presOf" srcId="{8754BD16-3E80-41CB-8325-0B476C414260}" destId="{665E6784-C67D-42AE-9C48-75417C61A1FD}" srcOrd="0" destOrd="0" presId="urn:microsoft.com/office/officeart/2005/8/layout/list1"/>
    <dgm:cxn modelId="{FF266D5B-17C4-401D-AE6D-9AE61307E83A}" type="presOf" srcId="{B1E4AE51-8F66-4446-81DD-2DCF53AB0913}" destId="{754BC4BE-0450-4237-A319-3C6B4E6EBD18}" srcOrd="1" destOrd="0" presId="urn:microsoft.com/office/officeart/2005/8/layout/list1"/>
    <dgm:cxn modelId="{4F982468-2436-42C1-B1A9-6A9CFF521FCA}" srcId="{136FF568-4B22-4671-B004-D2EED0696332}" destId="{30E60653-E23A-45B9-B337-F2FFFE8131D8}" srcOrd="5" destOrd="0" parTransId="{53B5992D-4843-4416-8257-BB17F01AF98B}" sibTransId="{93F47B00-B2DE-4873-B7E5-DB605CB840BE}"/>
    <dgm:cxn modelId="{F9EF5549-B17D-4D9E-B417-DCBFB1390B7F}" srcId="{136FF568-4B22-4671-B004-D2EED0696332}" destId="{B1E4AE51-8F66-4446-81DD-2DCF53AB0913}" srcOrd="11" destOrd="0" parTransId="{A98CD550-4746-4275-A82D-CB07189AE962}" sibTransId="{6837F6FA-A0D0-47E7-8A72-824D3A4A0753}"/>
    <dgm:cxn modelId="{9A6CB46B-6584-4D01-8685-596891A324E7}" srcId="{136FF568-4B22-4671-B004-D2EED0696332}" destId="{906E4624-B69C-40A6-9BE3-B5418DF1A170}" srcOrd="6" destOrd="0" parTransId="{92ABFF23-D40F-44BC-A879-01B62D306209}" sibTransId="{E9FBC631-6FBB-4998-B61D-77D1F66CAC01}"/>
    <dgm:cxn modelId="{903E234E-97BE-42F6-B15F-A687DE78A9D3}" type="presOf" srcId="{12A37975-4217-4B4D-BFA6-3ADB2760F93F}" destId="{C97CA88E-C91D-455D-A0D2-81B5C402AB8E}" srcOrd="0" destOrd="0" presId="urn:microsoft.com/office/officeart/2005/8/layout/list1"/>
    <dgm:cxn modelId="{AABA9C51-32C0-4878-B901-F058948CE88B}" type="presOf" srcId="{12A37975-4217-4B4D-BFA6-3ADB2760F93F}" destId="{94477CC7-4F16-475C-B01F-983F95EA259E}" srcOrd="1" destOrd="0" presId="urn:microsoft.com/office/officeart/2005/8/layout/list1"/>
    <dgm:cxn modelId="{6FD61C56-1E95-4938-BB64-E9E1BECF577A}" type="presOf" srcId="{E8560B17-BEB0-483B-9293-AB23EBCBC0F6}" destId="{5F8D062F-2124-4CF5-A8BB-4584B46492AA}" srcOrd="1" destOrd="0" presId="urn:microsoft.com/office/officeart/2005/8/layout/list1"/>
    <dgm:cxn modelId="{121D3B77-9393-40E0-8261-9BEEA3BFF855}" srcId="{136FF568-4B22-4671-B004-D2EED0696332}" destId="{5D986693-3971-4062-A225-836884236E27}" srcOrd="7" destOrd="0" parTransId="{E6685350-F8D0-4D07-A1E6-A0AEC226B365}" sibTransId="{53CCCB16-A22C-40A0-8E2F-55275E1764F9}"/>
    <dgm:cxn modelId="{D8CC2159-7EF3-4ABC-9B2A-1401535E737D}" srcId="{136FF568-4B22-4671-B004-D2EED0696332}" destId="{E8560B17-BEB0-483B-9293-AB23EBCBC0F6}" srcOrd="10" destOrd="0" parTransId="{31F5FB26-3E24-409B-966E-93ED143FBC07}" sibTransId="{69D4615B-7E75-4833-83B6-2FE60CCFC794}"/>
    <dgm:cxn modelId="{B3E0B85A-50B1-4484-97BD-552AAA7F0665}" type="presOf" srcId="{B60CAC93-B055-4FBA-89C1-59FCDB17FC62}" destId="{98109D00-B756-490B-95A3-3B1FE41D696A}" srcOrd="1" destOrd="0" presId="urn:microsoft.com/office/officeart/2005/8/layout/list1"/>
    <dgm:cxn modelId="{DB883F80-411F-4605-95E0-EF798167E9BA}" type="presOf" srcId="{E8CAB2C6-072C-4A75-9D65-A4DFF07C4DAE}" destId="{7E73E9A1-649C-47FB-B16B-AD289109A2BE}" srcOrd="1" destOrd="0" presId="urn:microsoft.com/office/officeart/2005/8/layout/list1"/>
    <dgm:cxn modelId="{C5984184-CE63-4B9D-824A-4E38D7475DD6}" type="presOf" srcId="{50BADABE-E3B0-4A1F-BC1B-AB7BCFE148CD}" destId="{632B6460-663F-4BD9-AD8A-9EEB2A695538}" srcOrd="1" destOrd="0" presId="urn:microsoft.com/office/officeart/2005/8/layout/list1"/>
    <dgm:cxn modelId="{CB098686-7FC3-45AC-8017-7AD1EE60EEBF}" type="presOf" srcId="{A5D3B898-DA90-488F-B0BB-7507D23C4BC2}" destId="{77FE9CBD-BAAD-435A-AE42-6A670B9DF892}" srcOrd="1" destOrd="0" presId="urn:microsoft.com/office/officeart/2005/8/layout/list1"/>
    <dgm:cxn modelId="{5CD6C28F-DCBE-41CE-9E1F-97E04E39D0F2}" type="presOf" srcId="{E8560B17-BEB0-483B-9293-AB23EBCBC0F6}" destId="{01520B87-C883-49D1-95F8-FF073B267262}" srcOrd="0" destOrd="0" presId="urn:microsoft.com/office/officeart/2005/8/layout/list1"/>
    <dgm:cxn modelId="{B39F32A1-BD04-4C08-BE0D-C3CD0339FCF5}" type="presOf" srcId="{B1E4AE51-8F66-4446-81DD-2DCF53AB0913}" destId="{BFC9AFD5-1BDE-4F67-89FF-8C191B0DFC13}" srcOrd="0" destOrd="0" presId="urn:microsoft.com/office/officeart/2005/8/layout/list1"/>
    <dgm:cxn modelId="{C79B6FB7-F903-4EE1-B2B5-B4F03A5D11D4}" type="presOf" srcId="{50BADABE-E3B0-4A1F-BC1B-AB7BCFE148CD}" destId="{7FB9CCF0-372F-41D9-B219-F96923DD02D1}" srcOrd="0" destOrd="0" presId="urn:microsoft.com/office/officeart/2005/8/layout/list1"/>
    <dgm:cxn modelId="{A44B46C2-6BA6-4929-8359-D129ADC112E6}" type="presOf" srcId="{E8CAB2C6-072C-4A75-9D65-A4DFF07C4DAE}" destId="{CAA90635-1B1D-4C8E-AFDA-1A4C6DE8C2F3}" srcOrd="0" destOrd="0" presId="urn:microsoft.com/office/officeart/2005/8/layout/list1"/>
    <dgm:cxn modelId="{5693C0C3-AAAB-4DFA-B78D-E75B1D343F3B}" type="presOf" srcId="{B60CAC93-B055-4FBA-89C1-59FCDB17FC62}" destId="{70F0165E-B3C4-41A7-BEE3-9C2FDAC79C11}" srcOrd="0" destOrd="0" presId="urn:microsoft.com/office/officeart/2005/8/layout/list1"/>
    <dgm:cxn modelId="{56495AD6-84C1-4B9B-B43F-A0A3D5A1CDE5}" type="presOf" srcId="{136FF568-4B22-4671-B004-D2EED0696332}" destId="{6130A0A6-B71C-4579-8158-92ADC00B213D}" srcOrd="0" destOrd="0" presId="urn:microsoft.com/office/officeart/2005/8/layout/list1"/>
    <dgm:cxn modelId="{8B1526E6-EBA4-4F10-AA05-82501FBC7924}" type="presOf" srcId="{5D986693-3971-4062-A225-836884236E27}" destId="{E1B4C6D6-8ABA-4EF0-BE41-04459D058EB6}" srcOrd="1" destOrd="0" presId="urn:microsoft.com/office/officeart/2005/8/layout/list1"/>
    <dgm:cxn modelId="{F10EE6E8-FD86-4EBE-9DB3-BA42EB83B2B8}" srcId="{136FF568-4B22-4671-B004-D2EED0696332}" destId="{8754BD16-3E80-41CB-8325-0B476C414260}" srcOrd="3" destOrd="0" parTransId="{40F053D1-9430-4B0E-AF6F-C4E41274530A}" sibTransId="{C87ECAC1-9CA4-49EA-BB91-944A368A9118}"/>
    <dgm:cxn modelId="{AB8DEFE8-C4E6-4824-9B28-028706F66FAB}" srcId="{136FF568-4B22-4671-B004-D2EED0696332}" destId="{21077963-8947-42DE-8AB1-62AE9B86CB51}" srcOrd="2" destOrd="0" parTransId="{8C63838C-7EDD-4C48-A7BC-B0308E0FB509}" sibTransId="{C66169DF-454D-4F75-9188-846327AD7E98}"/>
    <dgm:cxn modelId="{4D5282EE-6B4D-4C9E-A998-06DD03B767A2}" type="presOf" srcId="{30E60653-E23A-45B9-B337-F2FFFE8131D8}" destId="{155EEB1A-DC54-42D7-987E-1F8EDD0B650E}" srcOrd="1" destOrd="0" presId="urn:microsoft.com/office/officeart/2005/8/layout/list1"/>
    <dgm:cxn modelId="{D2C3B3F0-FA0A-4851-A2A7-FE2D63926645}" type="presOf" srcId="{906E4624-B69C-40A6-9BE3-B5418DF1A170}" destId="{86B05587-E2F2-41CB-ABB2-34986941860D}" srcOrd="1" destOrd="0" presId="urn:microsoft.com/office/officeart/2005/8/layout/list1"/>
    <dgm:cxn modelId="{C7FFA7F2-E3A4-410D-8824-D29D1E139422}" type="presOf" srcId="{5D986693-3971-4062-A225-836884236E27}" destId="{E27FCC2D-6799-401E-8BBC-9D4E336B8B0B}" srcOrd="0" destOrd="0" presId="urn:microsoft.com/office/officeart/2005/8/layout/list1"/>
    <dgm:cxn modelId="{9205EFF2-7A92-4B72-8A0C-A84C99E85074}" type="presOf" srcId="{A5D3B898-DA90-488F-B0BB-7507D23C4BC2}" destId="{1E725CC6-B9C1-4946-B544-CBA18F999FCE}" srcOrd="0" destOrd="0" presId="urn:microsoft.com/office/officeart/2005/8/layout/list1"/>
    <dgm:cxn modelId="{9EF0832A-1FAD-4BC4-A522-496AAB01D070}" type="presParOf" srcId="{6130A0A6-B71C-4579-8158-92ADC00B213D}" destId="{5C1C6712-D342-4561-AEBE-CAE00AD69397}" srcOrd="0" destOrd="0" presId="urn:microsoft.com/office/officeart/2005/8/layout/list1"/>
    <dgm:cxn modelId="{F047BAF2-D94D-4BDB-9F7F-349244B321D6}" type="presParOf" srcId="{5C1C6712-D342-4561-AEBE-CAE00AD69397}" destId="{CAA90635-1B1D-4C8E-AFDA-1A4C6DE8C2F3}" srcOrd="0" destOrd="0" presId="urn:microsoft.com/office/officeart/2005/8/layout/list1"/>
    <dgm:cxn modelId="{C2AC3DF2-035C-436C-8B63-DFEECEFDD0A7}" type="presParOf" srcId="{5C1C6712-D342-4561-AEBE-CAE00AD69397}" destId="{7E73E9A1-649C-47FB-B16B-AD289109A2BE}" srcOrd="1" destOrd="0" presId="urn:microsoft.com/office/officeart/2005/8/layout/list1"/>
    <dgm:cxn modelId="{A4FEA2F7-A331-4F09-9F16-6FA9EEFC2CBB}" type="presParOf" srcId="{6130A0A6-B71C-4579-8158-92ADC00B213D}" destId="{689CC8B1-6157-4B95-83BB-A1E1F16D9B0F}" srcOrd="1" destOrd="0" presId="urn:microsoft.com/office/officeart/2005/8/layout/list1"/>
    <dgm:cxn modelId="{6DB589FC-828A-49A1-B646-185C11942CE1}" type="presParOf" srcId="{6130A0A6-B71C-4579-8158-92ADC00B213D}" destId="{71C2215A-BB6E-45D6-B64A-BFE8F4686440}" srcOrd="2" destOrd="0" presId="urn:microsoft.com/office/officeart/2005/8/layout/list1"/>
    <dgm:cxn modelId="{A456754F-FBAD-4FEC-BEF1-9ECD4E88E618}" type="presParOf" srcId="{6130A0A6-B71C-4579-8158-92ADC00B213D}" destId="{7B377E57-6692-45F9-AE17-443F27495C09}" srcOrd="3" destOrd="0" presId="urn:microsoft.com/office/officeart/2005/8/layout/list1"/>
    <dgm:cxn modelId="{13E874A7-2CCF-4898-BD09-501ADE409977}" type="presParOf" srcId="{6130A0A6-B71C-4579-8158-92ADC00B213D}" destId="{9B1ED8AE-1E11-4D9D-BC3B-5EAB22393310}" srcOrd="4" destOrd="0" presId="urn:microsoft.com/office/officeart/2005/8/layout/list1"/>
    <dgm:cxn modelId="{F30055B2-9884-4E45-9687-3669601C1548}" type="presParOf" srcId="{9B1ED8AE-1E11-4D9D-BC3B-5EAB22393310}" destId="{70F0165E-B3C4-41A7-BEE3-9C2FDAC79C11}" srcOrd="0" destOrd="0" presId="urn:microsoft.com/office/officeart/2005/8/layout/list1"/>
    <dgm:cxn modelId="{0EA22C0D-240A-4466-85B8-DAB6B91A5B8E}" type="presParOf" srcId="{9B1ED8AE-1E11-4D9D-BC3B-5EAB22393310}" destId="{98109D00-B756-490B-95A3-3B1FE41D696A}" srcOrd="1" destOrd="0" presId="urn:microsoft.com/office/officeart/2005/8/layout/list1"/>
    <dgm:cxn modelId="{C51B6DBF-1522-4687-A425-13F88A89C1ED}" type="presParOf" srcId="{6130A0A6-B71C-4579-8158-92ADC00B213D}" destId="{3D59335F-3401-4D3E-8221-2FEB27218555}" srcOrd="5" destOrd="0" presId="urn:microsoft.com/office/officeart/2005/8/layout/list1"/>
    <dgm:cxn modelId="{D6E88645-BCAD-4D94-A7B1-30C17332E834}" type="presParOf" srcId="{6130A0A6-B71C-4579-8158-92ADC00B213D}" destId="{2EA8EBCC-9921-47E4-85BC-D39CE58D1CD4}" srcOrd="6" destOrd="0" presId="urn:microsoft.com/office/officeart/2005/8/layout/list1"/>
    <dgm:cxn modelId="{53C2990E-5CCC-4529-9BB5-ABF31BE6350D}" type="presParOf" srcId="{6130A0A6-B71C-4579-8158-92ADC00B213D}" destId="{007221AE-AD3A-4863-8FEC-1EA615A9C645}" srcOrd="7" destOrd="0" presId="urn:microsoft.com/office/officeart/2005/8/layout/list1"/>
    <dgm:cxn modelId="{601EE3E4-A599-4C26-ACA8-BB1DB914DCBE}" type="presParOf" srcId="{6130A0A6-B71C-4579-8158-92ADC00B213D}" destId="{6E6655E4-1503-40A9-AF0A-4438DF05B51A}" srcOrd="8" destOrd="0" presId="urn:microsoft.com/office/officeart/2005/8/layout/list1"/>
    <dgm:cxn modelId="{68456287-F72E-4132-901D-1077D2D94D3C}" type="presParOf" srcId="{6E6655E4-1503-40A9-AF0A-4438DF05B51A}" destId="{FA849296-0235-4A54-A37C-BBD01FF6F1D9}" srcOrd="0" destOrd="0" presId="urn:microsoft.com/office/officeart/2005/8/layout/list1"/>
    <dgm:cxn modelId="{B7FFA445-7B12-480E-B5B1-9ABD3368A6A7}" type="presParOf" srcId="{6E6655E4-1503-40A9-AF0A-4438DF05B51A}" destId="{1AB6CAF2-3948-4A9F-8DE3-AF6D0CACB4C0}" srcOrd="1" destOrd="0" presId="urn:microsoft.com/office/officeart/2005/8/layout/list1"/>
    <dgm:cxn modelId="{4A6AAB81-3B8A-4D22-B76A-7CB51CF7436C}" type="presParOf" srcId="{6130A0A6-B71C-4579-8158-92ADC00B213D}" destId="{6AFE472A-10D2-441F-8B86-1F6DEE77AEE6}" srcOrd="9" destOrd="0" presId="urn:microsoft.com/office/officeart/2005/8/layout/list1"/>
    <dgm:cxn modelId="{E183BCC0-DA95-43F8-8FA4-D06796C5CE40}" type="presParOf" srcId="{6130A0A6-B71C-4579-8158-92ADC00B213D}" destId="{46DDB6BE-C139-4922-A75E-40227ED99BED}" srcOrd="10" destOrd="0" presId="urn:microsoft.com/office/officeart/2005/8/layout/list1"/>
    <dgm:cxn modelId="{0FCA11EF-0C8F-4F19-B98C-954043321E78}" type="presParOf" srcId="{6130A0A6-B71C-4579-8158-92ADC00B213D}" destId="{AC95DB63-F869-40B0-A204-8FB83E7CAB0F}" srcOrd="11" destOrd="0" presId="urn:microsoft.com/office/officeart/2005/8/layout/list1"/>
    <dgm:cxn modelId="{3C5F0262-CCAF-48B7-A76E-6AE4CD1FBA16}" type="presParOf" srcId="{6130A0A6-B71C-4579-8158-92ADC00B213D}" destId="{E9648E03-AB01-4E93-BBE2-D0ABBEE4FFD4}" srcOrd="12" destOrd="0" presId="urn:microsoft.com/office/officeart/2005/8/layout/list1"/>
    <dgm:cxn modelId="{5EC7B4DA-BA05-4F16-BB3E-9098324B0339}" type="presParOf" srcId="{E9648E03-AB01-4E93-BBE2-D0ABBEE4FFD4}" destId="{665E6784-C67D-42AE-9C48-75417C61A1FD}" srcOrd="0" destOrd="0" presId="urn:microsoft.com/office/officeart/2005/8/layout/list1"/>
    <dgm:cxn modelId="{802BA328-0897-44D7-A19D-727E9BBA6509}" type="presParOf" srcId="{E9648E03-AB01-4E93-BBE2-D0ABBEE4FFD4}" destId="{0070932C-6228-4D3D-B11D-9A3D2B65C434}" srcOrd="1" destOrd="0" presId="urn:microsoft.com/office/officeart/2005/8/layout/list1"/>
    <dgm:cxn modelId="{4839AC57-A411-4C92-8FA6-143E649641C0}" type="presParOf" srcId="{6130A0A6-B71C-4579-8158-92ADC00B213D}" destId="{5E57529E-17D3-410C-B7CC-847C70D557BC}" srcOrd="13" destOrd="0" presId="urn:microsoft.com/office/officeart/2005/8/layout/list1"/>
    <dgm:cxn modelId="{3EEC8FB4-9328-423B-BBA9-B986A96B2390}" type="presParOf" srcId="{6130A0A6-B71C-4579-8158-92ADC00B213D}" destId="{18AFDBA0-D90E-42CB-B8DF-08FC538B680E}" srcOrd="14" destOrd="0" presId="urn:microsoft.com/office/officeart/2005/8/layout/list1"/>
    <dgm:cxn modelId="{126BB2B6-E4A8-4DA3-87A6-2A7E92719E53}" type="presParOf" srcId="{6130A0A6-B71C-4579-8158-92ADC00B213D}" destId="{26E40999-7C49-4346-9DBE-C124EDD4F8E3}" srcOrd="15" destOrd="0" presId="urn:microsoft.com/office/officeart/2005/8/layout/list1"/>
    <dgm:cxn modelId="{19DA249E-5AE6-410D-8151-3BC9519419CE}" type="presParOf" srcId="{6130A0A6-B71C-4579-8158-92ADC00B213D}" destId="{3C7B94E0-5B45-47E2-9D0B-70B3F5D7A223}" srcOrd="16" destOrd="0" presId="urn:microsoft.com/office/officeart/2005/8/layout/list1"/>
    <dgm:cxn modelId="{4DFA5A42-ADA3-4769-848A-487CAB364E70}" type="presParOf" srcId="{3C7B94E0-5B45-47E2-9D0B-70B3F5D7A223}" destId="{7FB9CCF0-372F-41D9-B219-F96923DD02D1}" srcOrd="0" destOrd="0" presId="urn:microsoft.com/office/officeart/2005/8/layout/list1"/>
    <dgm:cxn modelId="{EA769099-C465-4AD9-9113-8C78A6BFA774}" type="presParOf" srcId="{3C7B94E0-5B45-47E2-9D0B-70B3F5D7A223}" destId="{632B6460-663F-4BD9-AD8A-9EEB2A695538}" srcOrd="1" destOrd="0" presId="urn:microsoft.com/office/officeart/2005/8/layout/list1"/>
    <dgm:cxn modelId="{F3BAB2DC-59D1-4AFC-8627-579824E74A88}" type="presParOf" srcId="{6130A0A6-B71C-4579-8158-92ADC00B213D}" destId="{E1115531-3B32-4A67-B8D6-340D7E6A674F}" srcOrd="17" destOrd="0" presId="urn:microsoft.com/office/officeart/2005/8/layout/list1"/>
    <dgm:cxn modelId="{A553B859-AE17-42BE-B38F-AA65BC406674}" type="presParOf" srcId="{6130A0A6-B71C-4579-8158-92ADC00B213D}" destId="{5F61C5A1-EF8F-4FFB-95A5-AA33D2445215}" srcOrd="18" destOrd="0" presId="urn:microsoft.com/office/officeart/2005/8/layout/list1"/>
    <dgm:cxn modelId="{348B4418-4CCA-4CC9-A9BB-8D0C264F19E4}" type="presParOf" srcId="{6130A0A6-B71C-4579-8158-92ADC00B213D}" destId="{058C1A22-1661-4DD5-9718-C1207A44C600}" srcOrd="19" destOrd="0" presId="urn:microsoft.com/office/officeart/2005/8/layout/list1"/>
    <dgm:cxn modelId="{D6B7427D-BB18-45B7-B5A5-4942889A29CF}" type="presParOf" srcId="{6130A0A6-B71C-4579-8158-92ADC00B213D}" destId="{DC750936-C1B1-414F-9321-DA38B5530E20}" srcOrd="20" destOrd="0" presId="urn:microsoft.com/office/officeart/2005/8/layout/list1"/>
    <dgm:cxn modelId="{961B190A-C8B5-4944-BBEA-8B041FDD7ECA}" type="presParOf" srcId="{DC750936-C1B1-414F-9321-DA38B5530E20}" destId="{55AA9F6F-1B10-4A8B-AB69-1B02820F7472}" srcOrd="0" destOrd="0" presId="urn:microsoft.com/office/officeart/2005/8/layout/list1"/>
    <dgm:cxn modelId="{AF857932-D7A1-4A42-9E7C-C0DDA6F9044D}" type="presParOf" srcId="{DC750936-C1B1-414F-9321-DA38B5530E20}" destId="{155EEB1A-DC54-42D7-987E-1F8EDD0B650E}" srcOrd="1" destOrd="0" presId="urn:microsoft.com/office/officeart/2005/8/layout/list1"/>
    <dgm:cxn modelId="{A26EC90F-2F57-419D-9456-BC595E4C557A}" type="presParOf" srcId="{6130A0A6-B71C-4579-8158-92ADC00B213D}" destId="{6C461ACF-EFED-4850-A401-E68F2BFA45D9}" srcOrd="21" destOrd="0" presId="urn:microsoft.com/office/officeart/2005/8/layout/list1"/>
    <dgm:cxn modelId="{D4DEB0E7-9377-474C-A2AE-32959A119E9D}" type="presParOf" srcId="{6130A0A6-B71C-4579-8158-92ADC00B213D}" destId="{74A15AC4-8C5A-485F-ADAD-4E65882F1D2C}" srcOrd="22" destOrd="0" presId="urn:microsoft.com/office/officeart/2005/8/layout/list1"/>
    <dgm:cxn modelId="{57A03A4F-9D4F-4636-B46A-D7CD345E8D58}" type="presParOf" srcId="{6130A0A6-B71C-4579-8158-92ADC00B213D}" destId="{4919ED51-B129-4625-A29B-EB14ECD45A6C}" srcOrd="23" destOrd="0" presId="urn:microsoft.com/office/officeart/2005/8/layout/list1"/>
    <dgm:cxn modelId="{CE86B563-9C31-4AF2-92E6-9A1F5CCEC9C8}" type="presParOf" srcId="{6130A0A6-B71C-4579-8158-92ADC00B213D}" destId="{84F76A86-14C0-403A-B744-1DDA1525EBE1}" srcOrd="24" destOrd="0" presId="urn:microsoft.com/office/officeart/2005/8/layout/list1"/>
    <dgm:cxn modelId="{741078E1-0708-43B5-95E8-9C3DD97B7B9F}" type="presParOf" srcId="{84F76A86-14C0-403A-B744-1DDA1525EBE1}" destId="{94EFE868-B855-4C24-9DF6-8EEDD3058914}" srcOrd="0" destOrd="0" presId="urn:microsoft.com/office/officeart/2005/8/layout/list1"/>
    <dgm:cxn modelId="{8EC296E6-AB76-435E-BBD3-851DE356E006}" type="presParOf" srcId="{84F76A86-14C0-403A-B744-1DDA1525EBE1}" destId="{86B05587-E2F2-41CB-ABB2-34986941860D}" srcOrd="1" destOrd="0" presId="urn:microsoft.com/office/officeart/2005/8/layout/list1"/>
    <dgm:cxn modelId="{FE28B470-4B9A-4A13-A642-A297A601D44C}" type="presParOf" srcId="{6130A0A6-B71C-4579-8158-92ADC00B213D}" destId="{C30215F5-DC2D-4939-B5BB-151C19BE8F0C}" srcOrd="25" destOrd="0" presId="urn:microsoft.com/office/officeart/2005/8/layout/list1"/>
    <dgm:cxn modelId="{A737D358-236D-4C09-A7A7-E83EF8F824B9}" type="presParOf" srcId="{6130A0A6-B71C-4579-8158-92ADC00B213D}" destId="{FEE51833-7F58-4015-814E-EEBF8458E105}" srcOrd="26" destOrd="0" presId="urn:microsoft.com/office/officeart/2005/8/layout/list1"/>
    <dgm:cxn modelId="{96C45AE3-F9D8-435F-B557-B24456343EEA}" type="presParOf" srcId="{6130A0A6-B71C-4579-8158-92ADC00B213D}" destId="{E1E1B84E-74AC-42B6-8800-D0D5E38E440E}" srcOrd="27" destOrd="0" presId="urn:microsoft.com/office/officeart/2005/8/layout/list1"/>
    <dgm:cxn modelId="{F9B924BB-8433-4563-A637-46D2765182C6}" type="presParOf" srcId="{6130A0A6-B71C-4579-8158-92ADC00B213D}" destId="{C078D522-3C4F-4CA3-8D30-6211BABC5B99}" srcOrd="28" destOrd="0" presId="urn:microsoft.com/office/officeart/2005/8/layout/list1"/>
    <dgm:cxn modelId="{BFF0C2C7-6C1A-43C2-8810-350B683A2017}" type="presParOf" srcId="{C078D522-3C4F-4CA3-8D30-6211BABC5B99}" destId="{E27FCC2D-6799-401E-8BBC-9D4E336B8B0B}" srcOrd="0" destOrd="0" presId="urn:microsoft.com/office/officeart/2005/8/layout/list1"/>
    <dgm:cxn modelId="{89743367-95EF-4D3A-BDC8-174B54D82653}" type="presParOf" srcId="{C078D522-3C4F-4CA3-8D30-6211BABC5B99}" destId="{E1B4C6D6-8ABA-4EF0-BE41-04459D058EB6}" srcOrd="1" destOrd="0" presId="urn:microsoft.com/office/officeart/2005/8/layout/list1"/>
    <dgm:cxn modelId="{E0A13C98-26B1-4AC2-BDC5-03C72621BA41}" type="presParOf" srcId="{6130A0A6-B71C-4579-8158-92ADC00B213D}" destId="{8FD2BE7A-EC4C-4486-BE8E-401C60AFBFC7}" srcOrd="29" destOrd="0" presId="urn:microsoft.com/office/officeart/2005/8/layout/list1"/>
    <dgm:cxn modelId="{303E8D3A-6DFC-4632-BA00-10E9922916BF}" type="presParOf" srcId="{6130A0A6-B71C-4579-8158-92ADC00B213D}" destId="{579E2BCA-C6A5-443E-99DA-365A6DA1FC41}" srcOrd="30" destOrd="0" presId="urn:microsoft.com/office/officeart/2005/8/layout/list1"/>
    <dgm:cxn modelId="{CE10F42E-C406-4193-85D1-1D8444E8668D}" type="presParOf" srcId="{6130A0A6-B71C-4579-8158-92ADC00B213D}" destId="{7BE5CF6E-B4FB-443B-9CC1-FC6721B7FB6A}" srcOrd="31" destOrd="0" presId="urn:microsoft.com/office/officeart/2005/8/layout/list1"/>
    <dgm:cxn modelId="{D716A406-6808-4A88-931B-1E82ED8B49F0}" type="presParOf" srcId="{6130A0A6-B71C-4579-8158-92ADC00B213D}" destId="{D90AD949-6EA2-464E-B697-4D0ABCAF968A}" srcOrd="32" destOrd="0" presId="urn:microsoft.com/office/officeart/2005/8/layout/list1"/>
    <dgm:cxn modelId="{FD6C1D37-B174-400B-AF40-96397C85A2BC}" type="presParOf" srcId="{D90AD949-6EA2-464E-B697-4D0ABCAF968A}" destId="{C97CA88E-C91D-455D-A0D2-81B5C402AB8E}" srcOrd="0" destOrd="0" presId="urn:microsoft.com/office/officeart/2005/8/layout/list1"/>
    <dgm:cxn modelId="{D38F7A31-C823-4759-9041-F6FE836EC7B0}" type="presParOf" srcId="{D90AD949-6EA2-464E-B697-4D0ABCAF968A}" destId="{94477CC7-4F16-475C-B01F-983F95EA259E}" srcOrd="1" destOrd="0" presId="urn:microsoft.com/office/officeart/2005/8/layout/list1"/>
    <dgm:cxn modelId="{E7E72096-A584-4F13-A902-688FFBE90B03}" type="presParOf" srcId="{6130A0A6-B71C-4579-8158-92ADC00B213D}" destId="{DE044C98-4E35-4AA1-A15F-DBD2151133A5}" srcOrd="33" destOrd="0" presId="urn:microsoft.com/office/officeart/2005/8/layout/list1"/>
    <dgm:cxn modelId="{88653D5A-C38B-4147-A4DA-0419401DA6E6}" type="presParOf" srcId="{6130A0A6-B71C-4579-8158-92ADC00B213D}" destId="{793ADF2C-FB03-4EAC-B471-FDC1D8EC6A6D}" srcOrd="34" destOrd="0" presId="urn:microsoft.com/office/officeart/2005/8/layout/list1"/>
    <dgm:cxn modelId="{718ED7F5-DD3F-42D7-9B16-269E63A0F3AB}" type="presParOf" srcId="{6130A0A6-B71C-4579-8158-92ADC00B213D}" destId="{682E330C-E877-4AC8-8D70-017E1E1C0731}" srcOrd="35" destOrd="0" presId="urn:microsoft.com/office/officeart/2005/8/layout/list1"/>
    <dgm:cxn modelId="{8DFAD8CC-E05E-41F8-96A4-5930C01DBD6B}" type="presParOf" srcId="{6130A0A6-B71C-4579-8158-92ADC00B213D}" destId="{C4890170-6F73-4EAB-B992-D42F76DC9C3C}" srcOrd="36" destOrd="0" presId="urn:microsoft.com/office/officeart/2005/8/layout/list1"/>
    <dgm:cxn modelId="{20B38F28-FDB5-486E-8E29-1D4481D0C8F9}" type="presParOf" srcId="{C4890170-6F73-4EAB-B992-D42F76DC9C3C}" destId="{1E725CC6-B9C1-4946-B544-CBA18F999FCE}" srcOrd="0" destOrd="0" presId="urn:microsoft.com/office/officeart/2005/8/layout/list1"/>
    <dgm:cxn modelId="{75A040F1-C1E4-4E44-B60D-3EBF8CFED42A}" type="presParOf" srcId="{C4890170-6F73-4EAB-B992-D42F76DC9C3C}" destId="{77FE9CBD-BAAD-435A-AE42-6A670B9DF892}" srcOrd="1" destOrd="0" presId="urn:microsoft.com/office/officeart/2005/8/layout/list1"/>
    <dgm:cxn modelId="{D5C5479F-F202-4D76-9B2A-50CFDCD02077}" type="presParOf" srcId="{6130A0A6-B71C-4579-8158-92ADC00B213D}" destId="{8A10D55E-8A05-48DD-8129-0391904E23C1}" srcOrd="37" destOrd="0" presId="urn:microsoft.com/office/officeart/2005/8/layout/list1"/>
    <dgm:cxn modelId="{A182E848-3DF5-4491-980D-9F76353B70B9}" type="presParOf" srcId="{6130A0A6-B71C-4579-8158-92ADC00B213D}" destId="{1AFB5325-7EC3-4288-A58C-A18B60A8B601}" srcOrd="38" destOrd="0" presId="urn:microsoft.com/office/officeart/2005/8/layout/list1"/>
    <dgm:cxn modelId="{3BFCF6A3-AAAB-450D-96B0-409AE3ECD8D8}" type="presParOf" srcId="{6130A0A6-B71C-4579-8158-92ADC00B213D}" destId="{BEA7853D-52D7-43DA-9151-A58714F2C742}" srcOrd="39" destOrd="0" presId="urn:microsoft.com/office/officeart/2005/8/layout/list1"/>
    <dgm:cxn modelId="{A735E624-0EB7-47BB-BBE2-C43D8DF27E15}" type="presParOf" srcId="{6130A0A6-B71C-4579-8158-92ADC00B213D}" destId="{A10FD8E8-4A39-4B81-A808-729118D7B171}" srcOrd="40" destOrd="0" presId="urn:microsoft.com/office/officeart/2005/8/layout/list1"/>
    <dgm:cxn modelId="{F14A3C07-901B-4322-8BEB-AFA693C56479}" type="presParOf" srcId="{A10FD8E8-4A39-4B81-A808-729118D7B171}" destId="{01520B87-C883-49D1-95F8-FF073B267262}" srcOrd="0" destOrd="0" presId="urn:microsoft.com/office/officeart/2005/8/layout/list1"/>
    <dgm:cxn modelId="{63F9CD70-A9F2-46B4-BAEA-7BA5FAFF0935}" type="presParOf" srcId="{A10FD8E8-4A39-4B81-A808-729118D7B171}" destId="{5F8D062F-2124-4CF5-A8BB-4584B46492AA}" srcOrd="1" destOrd="0" presId="urn:microsoft.com/office/officeart/2005/8/layout/list1"/>
    <dgm:cxn modelId="{8BD57BDF-D12C-4D94-A751-7EDE26B288AA}" type="presParOf" srcId="{6130A0A6-B71C-4579-8158-92ADC00B213D}" destId="{0B01042E-F0A8-4759-A0A9-86C854BCBB22}" srcOrd="41" destOrd="0" presId="urn:microsoft.com/office/officeart/2005/8/layout/list1"/>
    <dgm:cxn modelId="{F88F85D0-BDF1-4DDD-9A59-09C51B92BAD1}" type="presParOf" srcId="{6130A0A6-B71C-4579-8158-92ADC00B213D}" destId="{D50643CA-6F85-4B8E-87A6-E321BF32C461}" srcOrd="42" destOrd="0" presId="urn:microsoft.com/office/officeart/2005/8/layout/list1"/>
    <dgm:cxn modelId="{174068ED-1DDA-4B04-A03D-09778CDBE46D}" type="presParOf" srcId="{6130A0A6-B71C-4579-8158-92ADC00B213D}" destId="{A128B1D0-91D3-4EB5-87FC-109BE249063A}" srcOrd="43" destOrd="0" presId="urn:microsoft.com/office/officeart/2005/8/layout/list1"/>
    <dgm:cxn modelId="{69DA465E-A15C-46F8-84FC-CF19A94C10FD}" type="presParOf" srcId="{6130A0A6-B71C-4579-8158-92ADC00B213D}" destId="{A317294F-AF5D-4694-98A1-539C2C498BCB}" srcOrd="44" destOrd="0" presId="urn:microsoft.com/office/officeart/2005/8/layout/list1"/>
    <dgm:cxn modelId="{B05C5B66-ABFE-4C65-92EF-3E4D2832C4F3}" type="presParOf" srcId="{A317294F-AF5D-4694-98A1-539C2C498BCB}" destId="{BFC9AFD5-1BDE-4F67-89FF-8C191B0DFC13}" srcOrd="0" destOrd="0" presId="urn:microsoft.com/office/officeart/2005/8/layout/list1"/>
    <dgm:cxn modelId="{EE1A71C2-F37C-4710-805D-695D3D7E8C40}" type="presParOf" srcId="{A317294F-AF5D-4694-98A1-539C2C498BCB}" destId="{754BC4BE-0450-4237-A319-3C6B4E6EBD18}" srcOrd="1" destOrd="0" presId="urn:microsoft.com/office/officeart/2005/8/layout/list1"/>
    <dgm:cxn modelId="{A811B84A-66C7-4ABE-8450-149D65ECAC92}" type="presParOf" srcId="{6130A0A6-B71C-4579-8158-92ADC00B213D}" destId="{C9A1867B-96C7-4714-9838-CD00A140A2ED}" srcOrd="45" destOrd="0" presId="urn:microsoft.com/office/officeart/2005/8/layout/list1"/>
    <dgm:cxn modelId="{1CA21FA6-5256-481E-9424-BCB5C26FD6ED}" type="presParOf" srcId="{6130A0A6-B71C-4579-8158-92ADC00B213D}" destId="{F7320576-6AB9-4A26-870C-04938531785A}" srcOrd="4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36FF568-4B22-4671-B004-D2EED0696332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E8CAB2C6-072C-4A75-9D65-A4DFF07C4DAE}">
      <dgm:prSet phldrT="[Texto]" custT="1"/>
      <dgm:spPr/>
      <dgm:t>
        <a:bodyPr/>
        <a:lstStyle/>
        <a:p>
          <a:r>
            <a:rPr lang="es-ES" sz="1300" b="0" i="0" u="none" dirty="0"/>
            <a:t>En caso de personas jurídicas certificación de existencia y representación legal o su equivalente</a:t>
          </a:r>
          <a:endParaRPr lang="es-CO" sz="1300" dirty="0"/>
        </a:p>
      </dgm:t>
    </dgm:pt>
    <dgm:pt modelId="{1642C261-2C01-4B0E-870B-85720FB2088F}" type="parTrans" cxnId="{60BE5420-8BCA-4A30-9C84-2939D2B28C25}">
      <dgm:prSet/>
      <dgm:spPr/>
      <dgm:t>
        <a:bodyPr/>
        <a:lstStyle/>
        <a:p>
          <a:endParaRPr lang="es-CO" sz="1300"/>
        </a:p>
      </dgm:t>
    </dgm:pt>
    <dgm:pt modelId="{5B0006BF-791A-4D81-B132-F907D2DC6765}" type="sibTrans" cxnId="{60BE5420-8BCA-4A30-9C84-2939D2B28C25}">
      <dgm:prSet/>
      <dgm:spPr/>
      <dgm:t>
        <a:bodyPr/>
        <a:lstStyle/>
        <a:p>
          <a:endParaRPr lang="es-CO" sz="1300"/>
        </a:p>
      </dgm:t>
    </dgm:pt>
    <dgm:pt modelId="{B60CAC93-B055-4FBA-89C1-59FCDB17FC62}">
      <dgm:prSet phldrT="[Texto]" custT="1"/>
      <dgm:spPr/>
      <dgm:t>
        <a:bodyPr/>
        <a:lstStyle/>
        <a:p>
          <a:r>
            <a:rPr lang="es-ES" sz="1300" b="0" i="0" u="none" dirty="0"/>
            <a:t>Fotocopia del documento de identidad del solicitante</a:t>
          </a:r>
          <a:endParaRPr lang="es-CO" sz="1300" dirty="0"/>
        </a:p>
      </dgm:t>
    </dgm:pt>
    <dgm:pt modelId="{E9DF194C-0F40-4A55-B02E-AD8959CC6E38}" type="parTrans" cxnId="{A1C34238-EF3D-41C3-93D6-7EDA53682756}">
      <dgm:prSet/>
      <dgm:spPr/>
      <dgm:t>
        <a:bodyPr/>
        <a:lstStyle/>
        <a:p>
          <a:endParaRPr lang="es-CO" sz="1300"/>
        </a:p>
      </dgm:t>
    </dgm:pt>
    <dgm:pt modelId="{C403073D-1C99-4370-8172-D7B42B408D0F}" type="sibTrans" cxnId="{A1C34238-EF3D-41C3-93D6-7EDA53682756}">
      <dgm:prSet/>
      <dgm:spPr/>
      <dgm:t>
        <a:bodyPr/>
        <a:lstStyle/>
        <a:p>
          <a:endParaRPr lang="es-CO" sz="1300"/>
        </a:p>
      </dgm:t>
    </dgm:pt>
    <dgm:pt modelId="{8754BD16-3E80-41CB-8325-0B476C414260}">
      <dgm:prSet phldrT="[Texto]" custT="1"/>
      <dgm:spPr/>
      <dgm:t>
        <a:bodyPr/>
        <a:lstStyle/>
        <a:p>
          <a:r>
            <a:rPr lang="es-CO" sz="1300" dirty="0"/>
            <a:t>Certificado de libertad y tradición del inmueble que se beneficiara de la concesión de agua (Para acueductos no se valida este requisito)</a:t>
          </a:r>
        </a:p>
      </dgm:t>
    </dgm:pt>
    <dgm:pt modelId="{40F053D1-9430-4B0E-AF6F-C4E41274530A}" type="parTrans" cxnId="{F10EE6E8-FD86-4EBE-9DB3-BA42EB83B2B8}">
      <dgm:prSet/>
      <dgm:spPr/>
      <dgm:t>
        <a:bodyPr/>
        <a:lstStyle/>
        <a:p>
          <a:endParaRPr lang="es-CO" sz="1300"/>
        </a:p>
      </dgm:t>
    </dgm:pt>
    <dgm:pt modelId="{C87ECAC1-9CA4-49EA-BB91-944A368A9118}" type="sibTrans" cxnId="{F10EE6E8-FD86-4EBE-9DB3-BA42EB83B2B8}">
      <dgm:prSet/>
      <dgm:spPr/>
      <dgm:t>
        <a:bodyPr/>
        <a:lstStyle/>
        <a:p>
          <a:endParaRPr lang="es-CO" sz="1300"/>
        </a:p>
      </dgm:t>
    </dgm:pt>
    <dgm:pt modelId="{50BADABE-E3B0-4A1F-BC1B-AB7BCFE148CD}">
      <dgm:prSet phldrT="[Texto]" custT="1"/>
      <dgm:spPr/>
      <dgm:t>
        <a:bodyPr/>
        <a:lstStyle/>
        <a:p>
          <a:r>
            <a:rPr lang="es-ES" sz="1300" b="0" i="0" u="none" dirty="0"/>
            <a:t>Autorización del propietario del predio, en caso de que el solicitante no lo sea</a:t>
          </a:r>
          <a:endParaRPr lang="es-CO" sz="1300" dirty="0"/>
        </a:p>
      </dgm:t>
    </dgm:pt>
    <dgm:pt modelId="{6B06B8D4-A295-46B0-BA5F-FBF6FDB11CD0}" type="parTrans" cxnId="{C2AD2423-19B3-4262-8E96-C8EF8BF25475}">
      <dgm:prSet/>
      <dgm:spPr/>
      <dgm:t>
        <a:bodyPr/>
        <a:lstStyle/>
        <a:p>
          <a:endParaRPr lang="es-CO" sz="1300"/>
        </a:p>
      </dgm:t>
    </dgm:pt>
    <dgm:pt modelId="{BCA25540-C150-481A-A32C-7B3CE929AD71}" type="sibTrans" cxnId="{C2AD2423-19B3-4262-8E96-C8EF8BF25475}">
      <dgm:prSet/>
      <dgm:spPr/>
      <dgm:t>
        <a:bodyPr/>
        <a:lstStyle/>
        <a:p>
          <a:endParaRPr lang="es-CO" sz="1300"/>
        </a:p>
      </dgm:t>
    </dgm:pt>
    <dgm:pt modelId="{30E60653-E23A-45B9-B337-F2FFFE8131D8}">
      <dgm:prSet phldrT="[Texto]" custT="1"/>
      <dgm:spPr/>
      <dgm:t>
        <a:bodyPr/>
        <a:lstStyle/>
        <a:p>
          <a:r>
            <a:rPr lang="es-ES" sz="1300" b="0" i="0" u="none" dirty="0"/>
            <a:t>Formato de solicitud.</a:t>
          </a:r>
        </a:p>
      </dgm:t>
    </dgm:pt>
    <dgm:pt modelId="{53B5992D-4843-4416-8257-BB17F01AF98B}" type="parTrans" cxnId="{4F982468-2436-42C1-B1A9-6A9CFF521FCA}">
      <dgm:prSet/>
      <dgm:spPr/>
      <dgm:t>
        <a:bodyPr/>
        <a:lstStyle/>
        <a:p>
          <a:endParaRPr lang="es-CO" sz="1300"/>
        </a:p>
      </dgm:t>
    </dgm:pt>
    <dgm:pt modelId="{93F47B00-B2DE-4873-B7E5-DB605CB840BE}" type="sibTrans" cxnId="{4F982468-2436-42C1-B1A9-6A9CFF521FCA}">
      <dgm:prSet/>
      <dgm:spPr/>
      <dgm:t>
        <a:bodyPr/>
        <a:lstStyle/>
        <a:p>
          <a:endParaRPr lang="es-CO" sz="1300"/>
        </a:p>
      </dgm:t>
    </dgm:pt>
    <dgm:pt modelId="{21077963-8947-42DE-8AB1-62AE9B86CB51}">
      <dgm:prSet phldrT="[Texto]" custT="1"/>
      <dgm:spPr/>
      <dgm:t>
        <a:bodyPr/>
        <a:lstStyle/>
        <a:p>
          <a:r>
            <a:rPr lang="es-CO" sz="1300" dirty="0"/>
            <a:t>Poder autenticado por notaría (Cuándo se actúe a través de un tercero)</a:t>
          </a:r>
          <a:endParaRPr lang="es-CO" sz="1300" b="0" dirty="0"/>
        </a:p>
      </dgm:t>
    </dgm:pt>
    <dgm:pt modelId="{8C63838C-7EDD-4C48-A7BC-B0308E0FB509}" type="parTrans" cxnId="{AB8DEFE8-C4E6-4824-9B28-028706F66FAB}">
      <dgm:prSet/>
      <dgm:spPr/>
      <dgm:t>
        <a:bodyPr/>
        <a:lstStyle/>
        <a:p>
          <a:endParaRPr lang="es-CO" sz="1300"/>
        </a:p>
      </dgm:t>
    </dgm:pt>
    <dgm:pt modelId="{C66169DF-454D-4F75-9188-846327AD7E98}" type="sibTrans" cxnId="{AB8DEFE8-C4E6-4824-9B28-028706F66FAB}">
      <dgm:prSet/>
      <dgm:spPr/>
      <dgm:t>
        <a:bodyPr/>
        <a:lstStyle/>
        <a:p>
          <a:endParaRPr lang="es-CO" sz="1300"/>
        </a:p>
      </dgm:t>
    </dgm:pt>
    <dgm:pt modelId="{B1E4AE51-8F66-4446-81DD-2DCF53AB0913}">
      <dgm:prSet phldrT="[Texto]" custT="1"/>
      <dgm:spPr/>
      <dgm:t>
        <a:bodyPr/>
        <a:lstStyle/>
        <a:p>
          <a:r>
            <a:rPr lang="es-ES" sz="1300" b="0" i="0" u="none" dirty="0"/>
            <a:t>Autorización sanitaria favorable, expedida por la Autoridad Sanitaria Departamental cuando el uso sea de </a:t>
          </a:r>
          <a:r>
            <a:rPr lang="es-CO" sz="1300" b="0" i="0" u="none" dirty="0"/>
            <a:t>consumo humano.</a:t>
          </a:r>
          <a:endParaRPr lang="es-CO" sz="1300" dirty="0"/>
        </a:p>
      </dgm:t>
    </dgm:pt>
    <dgm:pt modelId="{A98CD550-4746-4275-A82D-CB07189AE962}" type="parTrans" cxnId="{F9EF5549-B17D-4D9E-B417-DCBFB1390B7F}">
      <dgm:prSet/>
      <dgm:spPr/>
      <dgm:t>
        <a:bodyPr/>
        <a:lstStyle/>
        <a:p>
          <a:endParaRPr lang="es-CO" sz="1300"/>
        </a:p>
      </dgm:t>
    </dgm:pt>
    <dgm:pt modelId="{6837F6FA-A0D0-47E7-8A72-824D3A4A0753}" type="sibTrans" cxnId="{F9EF5549-B17D-4D9E-B417-DCBFB1390B7F}">
      <dgm:prSet/>
      <dgm:spPr/>
      <dgm:t>
        <a:bodyPr/>
        <a:lstStyle/>
        <a:p>
          <a:endParaRPr lang="es-CO" sz="1300"/>
        </a:p>
      </dgm:t>
    </dgm:pt>
    <dgm:pt modelId="{5D986693-3971-4062-A225-836884236E27}">
      <dgm:prSet phldrT="[Texto]" custT="1"/>
      <dgm:spPr/>
      <dgm:t>
        <a:bodyPr/>
        <a:lstStyle/>
        <a:p>
          <a:r>
            <a:rPr lang="es-ES" sz="1300" b="0" i="0" u="none" dirty="0"/>
            <a:t>Formulario de Liquidación Servicios de Evaluación o Seguimiento Ambiental de Permisos, Concesiones y Autorizaciones Ambientales - AMSPNN_FO_08</a:t>
          </a:r>
        </a:p>
      </dgm:t>
    </dgm:pt>
    <dgm:pt modelId="{E6685350-F8D0-4D07-A1E6-A0AEC226B365}" type="parTrans" cxnId="{121D3B77-9393-40E0-8261-9BEEA3BFF855}">
      <dgm:prSet/>
      <dgm:spPr/>
      <dgm:t>
        <a:bodyPr/>
        <a:lstStyle/>
        <a:p>
          <a:endParaRPr lang="es-CO" sz="1300"/>
        </a:p>
      </dgm:t>
    </dgm:pt>
    <dgm:pt modelId="{53CCCB16-A22C-40A0-8E2F-55275E1764F9}" type="sibTrans" cxnId="{121D3B77-9393-40E0-8261-9BEEA3BFF855}">
      <dgm:prSet/>
      <dgm:spPr/>
      <dgm:t>
        <a:bodyPr/>
        <a:lstStyle/>
        <a:p>
          <a:endParaRPr lang="es-CO" sz="1300"/>
        </a:p>
      </dgm:t>
    </dgm:pt>
    <dgm:pt modelId="{12A37975-4217-4B4D-BFA6-3ADB2760F93F}">
      <dgm:prSet phldrT="[Texto]" custT="1"/>
      <dgm:spPr/>
      <dgm:t>
        <a:bodyPr/>
        <a:lstStyle/>
        <a:p>
          <a:r>
            <a:rPr lang="es-ES" sz="1300" b="0" i="0" u="none" dirty="0"/>
            <a:t>Soporte de pago por servicio de evaluación ambiental</a:t>
          </a:r>
        </a:p>
      </dgm:t>
    </dgm:pt>
    <dgm:pt modelId="{AF54156F-E384-484A-B3DE-FFB20E8B8EE8}" type="parTrans" cxnId="{28938716-F007-499F-A499-FC8823BEDC8C}">
      <dgm:prSet/>
      <dgm:spPr/>
      <dgm:t>
        <a:bodyPr/>
        <a:lstStyle/>
        <a:p>
          <a:endParaRPr lang="es-CO" sz="1300"/>
        </a:p>
      </dgm:t>
    </dgm:pt>
    <dgm:pt modelId="{D90D3FDB-52A1-4205-9D53-882D9DACC2A3}" type="sibTrans" cxnId="{28938716-F007-499F-A499-FC8823BEDC8C}">
      <dgm:prSet/>
      <dgm:spPr/>
      <dgm:t>
        <a:bodyPr/>
        <a:lstStyle/>
        <a:p>
          <a:endParaRPr lang="es-CO" sz="1300"/>
        </a:p>
      </dgm:t>
    </dgm:pt>
    <dgm:pt modelId="{A5D3B898-DA90-488F-B0BB-7507D23C4BC2}">
      <dgm:prSet phldrT="[Texto]" custT="1"/>
      <dgm:spPr/>
      <dgm:t>
        <a:bodyPr/>
        <a:lstStyle/>
        <a:p>
          <a:r>
            <a:rPr lang="es-ES" sz="1300" b="0" i="0" u="none" dirty="0"/>
            <a:t>Censo de usuarios para acueductos veredales y municipales.</a:t>
          </a:r>
        </a:p>
      </dgm:t>
    </dgm:pt>
    <dgm:pt modelId="{60EC33AB-1037-4524-96C2-B0BCB182F6ED}" type="parTrans" cxnId="{F54FE015-0605-4849-A190-6B889C30DB14}">
      <dgm:prSet/>
      <dgm:spPr/>
      <dgm:t>
        <a:bodyPr/>
        <a:lstStyle/>
        <a:p>
          <a:endParaRPr lang="es-CO" sz="1300"/>
        </a:p>
      </dgm:t>
    </dgm:pt>
    <dgm:pt modelId="{F17037EE-052B-4AB0-9784-C83057F9F9DB}" type="sibTrans" cxnId="{F54FE015-0605-4849-A190-6B889C30DB14}">
      <dgm:prSet/>
      <dgm:spPr/>
      <dgm:t>
        <a:bodyPr/>
        <a:lstStyle/>
        <a:p>
          <a:endParaRPr lang="es-CO" sz="1300"/>
        </a:p>
      </dgm:t>
    </dgm:pt>
    <dgm:pt modelId="{906E4624-B69C-40A6-9BE3-B5418DF1A170}">
      <dgm:prSet phldrT="[Texto]" custT="1"/>
      <dgm:spPr/>
      <dgm:t>
        <a:bodyPr/>
        <a:lstStyle/>
        <a:p>
          <a:r>
            <a:rPr lang="es-ES" sz="1300" b="0" i="0" u="none" dirty="0"/>
            <a:t>Información sobre los sistemas de captación, derivación, conducción, restitución</a:t>
          </a:r>
        </a:p>
      </dgm:t>
    </dgm:pt>
    <dgm:pt modelId="{92ABFF23-D40F-44BC-A879-01B62D306209}" type="parTrans" cxnId="{9A6CB46B-6584-4D01-8685-596891A324E7}">
      <dgm:prSet/>
      <dgm:spPr/>
      <dgm:t>
        <a:bodyPr/>
        <a:lstStyle/>
        <a:p>
          <a:endParaRPr lang="es-CO"/>
        </a:p>
      </dgm:t>
    </dgm:pt>
    <dgm:pt modelId="{E9FBC631-6FBB-4998-B61D-77D1F66CAC01}" type="sibTrans" cxnId="{9A6CB46B-6584-4D01-8685-596891A324E7}">
      <dgm:prSet/>
      <dgm:spPr/>
      <dgm:t>
        <a:bodyPr/>
        <a:lstStyle/>
        <a:p>
          <a:endParaRPr lang="es-CO"/>
        </a:p>
      </dgm:t>
    </dgm:pt>
    <dgm:pt modelId="{E8560B17-BEB0-483B-9293-AB23EBCBC0F6}">
      <dgm:prSet phldrT="[Texto]" custT="1"/>
      <dgm:spPr/>
      <dgm:t>
        <a:bodyPr/>
        <a:lstStyle/>
        <a:p>
          <a:r>
            <a:rPr lang="es-ES" sz="1300" b="0" i="0" u="none" dirty="0"/>
            <a:t>Diseño definitivo del pozo (Aplica únicamente para concesión de aguas subterráneas).</a:t>
          </a:r>
        </a:p>
      </dgm:t>
    </dgm:pt>
    <dgm:pt modelId="{31F5FB26-3E24-409B-966E-93ED143FBC07}" type="parTrans" cxnId="{D8CC2159-7EF3-4ABC-9B2A-1401535E737D}">
      <dgm:prSet/>
      <dgm:spPr/>
      <dgm:t>
        <a:bodyPr/>
        <a:lstStyle/>
        <a:p>
          <a:endParaRPr lang="es-CO"/>
        </a:p>
      </dgm:t>
    </dgm:pt>
    <dgm:pt modelId="{69D4615B-7E75-4833-83B6-2FE60CCFC794}" type="sibTrans" cxnId="{D8CC2159-7EF3-4ABC-9B2A-1401535E737D}">
      <dgm:prSet/>
      <dgm:spPr/>
      <dgm:t>
        <a:bodyPr/>
        <a:lstStyle/>
        <a:p>
          <a:endParaRPr lang="es-CO"/>
        </a:p>
      </dgm:t>
    </dgm:pt>
    <dgm:pt modelId="{6130A0A6-B71C-4579-8158-92ADC00B213D}" type="pres">
      <dgm:prSet presAssocID="{136FF568-4B22-4671-B004-D2EED0696332}" presName="linear" presStyleCnt="0">
        <dgm:presLayoutVars>
          <dgm:dir/>
          <dgm:animLvl val="lvl"/>
          <dgm:resizeHandles val="exact"/>
        </dgm:presLayoutVars>
      </dgm:prSet>
      <dgm:spPr/>
    </dgm:pt>
    <dgm:pt modelId="{5C1C6712-D342-4561-AEBE-CAE00AD69397}" type="pres">
      <dgm:prSet presAssocID="{E8CAB2C6-072C-4A75-9D65-A4DFF07C4DAE}" presName="parentLin" presStyleCnt="0"/>
      <dgm:spPr/>
    </dgm:pt>
    <dgm:pt modelId="{CAA90635-1B1D-4C8E-AFDA-1A4C6DE8C2F3}" type="pres">
      <dgm:prSet presAssocID="{E8CAB2C6-072C-4A75-9D65-A4DFF07C4DAE}" presName="parentLeftMargin" presStyleLbl="node1" presStyleIdx="0" presStyleCnt="12"/>
      <dgm:spPr/>
    </dgm:pt>
    <dgm:pt modelId="{7E73E9A1-649C-47FB-B16B-AD289109A2BE}" type="pres">
      <dgm:prSet presAssocID="{E8CAB2C6-072C-4A75-9D65-A4DFF07C4DAE}" presName="parentText" presStyleLbl="node1" presStyleIdx="0" presStyleCnt="12" custScaleX="114162" custScaleY="142966">
        <dgm:presLayoutVars>
          <dgm:chMax val="0"/>
          <dgm:bulletEnabled val="1"/>
        </dgm:presLayoutVars>
      </dgm:prSet>
      <dgm:spPr/>
    </dgm:pt>
    <dgm:pt modelId="{689CC8B1-6157-4B95-83BB-A1E1F16D9B0F}" type="pres">
      <dgm:prSet presAssocID="{E8CAB2C6-072C-4A75-9D65-A4DFF07C4DAE}" presName="negativeSpace" presStyleCnt="0"/>
      <dgm:spPr/>
    </dgm:pt>
    <dgm:pt modelId="{71C2215A-BB6E-45D6-B64A-BFE8F4686440}" type="pres">
      <dgm:prSet presAssocID="{E8CAB2C6-072C-4A75-9D65-A4DFF07C4DAE}" presName="childText" presStyleLbl="conFgAcc1" presStyleIdx="0" presStyleCnt="12">
        <dgm:presLayoutVars>
          <dgm:bulletEnabled val="1"/>
        </dgm:presLayoutVars>
      </dgm:prSet>
      <dgm:spPr/>
    </dgm:pt>
    <dgm:pt modelId="{7B377E57-6692-45F9-AE17-443F27495C09}" type="pres">
      <dgm:prSet presAssocID="{5B0006BF-791A-4D81-B132-F907D2DC6765}" presName="spaceBetweenRectangles" presStyleCnt="0"/>
      <dgm:spPr/>
    </dgm:pt>
    <dgm:pt modelId="{9B1ED8AE-1E11-4D9D-BC3B-5EAB22393310}" type="pres">
      <dgm:prSet presAssocID="{B60CAC93-B055-4FBA-89C1-59FCDB17FC62}" presName="parentLin" presStyleCnt="0"/>
      <dgm:spPr/>
    </dgm:pt>
    <dgm:pt modelId="{70F0165E-B3C4-41A7-BEE3-9C2FDAC79C11}" type="pres">
      <dgm:prSet presAssocID="{B60CAC93-B055-4FBA-89C1-59FCDB17FC62}" presName="parentLeftMargin" presStyleLbl="node1" presStyleIdx="0" presStyleCnt="12"/>
      <dgm:spPr/>
    </dgm:pt>
    <dgm:pt modelId="{98109D00-B756-490B-95A3-3B1FE41D696A}" type="pres">
      <dgm:prSet presAssocID="{B60CAC93-B055-4FBA-89C1-59FCDB17FC62}" presName="parentText" presStyleLbl="node1" presStyleIdx="1" presStyleCnt="12" custScaleX="114073" custScaleY="154989">
        <dgm:presLayoutVars>
          <dgm:chMax val="0"/>
          <dgm:bulletEnabled val="1"/>
        </dgm:presLayoutVars>
      </dgm:prSet>
      <dgm:spPr/>
    </dgm:pt>
    <dgm:pt modelId="{3D59335F-3401-4D3E-8221-2FEB27218555}" type="pres">
      <dgm:prSet presAssocID="{B60CAC93-B055-4FBA-89C1-59FCDB17FC62}" presName="negativeSpace" presStyleCnt="0"/>
      <dgm:spPr/>
    </dgm:pt>
    <dgm:pt modelId="{2EA8EBCC-9921-47E4-85BC-D39CE58D1CD4}" type="pres">
      <dgm:prSet presAssocID="{B60CAC93-B055-4FBA-89C1-59FCDB17FC62}" presName="childText" presStyleLbl="conFgAcc1" presStyleIdx="1" presStyleCnt="12">
        <dgm:presLayoutVars>
          <dgm:bulletEnabled val="1"/>
        </dgm:presLayoutVars>
      </dgm:prSet>
      <dgm:spPr/>
    </dgm:pt>
    <dgm:pt modelId="{007221AE-AD3A-4863-8FEC-1EA615A9C645}" type="pres">
      <dgm:prSet presAssocID="{C403073D-1C99-4370-8172-D7B42B408D0F}" presName="spaceBetweenRectangles" presStyleCnt="0"/>
      <dgm:spPr/>
    </dgm:pt>
    <dgm:pt modelId="{6E6655E4-1503-40A9-AF0A-4438DF05B51A}" type="pres">
      <dgm:prSet presAssocID="{21077963-8947-42DE-8AB1-62AE9B86CB51}" presName="parentLin" presStyleCnt="0"/>
      <dgm:spPr/>
    </dgm:pt>
    <dgm:pt modelId="{FA849296-0235-4A54-A37C-BBD01FF6F1D9}" type="pres">
      <dgm:prSet presAssocID="{21077963-8947-42DE-8AB1-62AE9B86CB51}" presName="parentLeftMargin" presStyleLbl="node1" presStyleIdx="1" presStyleCnt="12"/>
      <dgm:spPr/>
    </dgm:pt>
    <dgm:pt modelId="{1AB6CAF2-3948-4A9F-8DE3-AF6D0CACB4C0}" type="pres">
      <dgm:prSet presAssocID="{21077963-8947-42DE-8AB1-62AE9B86CB51}" presName="parentText" presStyleLbl="node1" presStyleIdx="2" presStyleCnt="12" custScaleX="115578">
        <dgm:presLayoutVars>
          <dgm:chMax val="0"/>
          <dgm:bulletEnabled val="1"/>
        </dgm:presLayoutVars>
      </dgm:prSet>
      <dgm:spPr/>
    </dgm:pt>
    <dgm:pt modelId="{6AFE472A-10D2-441F-8B86-1F6DEE77AEE6}" type="pres">
      <dgm:prSet presAssocID="{21077963-8947-42DE-8AB1-62AE9B86CB51}" presName="negativeSpace" presStyleCnt="0"/>
      <dgm:spPr/>
    </dgm:pt>
    <dgm:pt modelId="{46DDB6BE-C139-4922-A75E-40227ED99BED}" type="pres">
      <dgm:prSet presAssocID="{21077963-8947-42DE-8AB1-62AE9B86CB51}" presName="childText" presStyleLbl="conFgAcc1" presStyleIdx="2" presStyleCnt="12">
        <dgm:presLayoutVars>
          <dgm:bulletEnabled val="1"/>
        </dgm:presLayoutVars>
      </dgm:prSet>
      <dgm:spPr/>
    </dgm:pt>
    <dgm:pt modelId="{AC95DB63-F869-40B0-A204-8FB83E7CAB0F}" type="pres">
      <dgm:prSet presAssocID="{C66169DF-454D-4F75-9188-846327AD7E98}" presName="spaceBetweenRectangles" presStyleCnt="0"/>
      <dgm:spPr/>
    </dgm:pt>
    <dgm:pt modelId="{E9648E03-AB01-4E93-BBE2-D0ABBEE4FFD4}" type="pres">
      <dgm:prSet presAssocID="{8754BD16-3E80-41CB-8325-0B476C414260}" presName="parentLin" presStyleCnt="0"/>
      <dgm:spPr/>
    </dgm:pt>
    <dgm:pt modelId="{665E6784-C67D-42AE-9C48-75417C61A1FD}" type="pres">
      <dgm:prSet presAssocID="{8754BD16-3E80-41CB-8325-0B476C414260}" presName="parentLeftMargin" presStyleLbl="node1" presStyleIdx="2" presStyleCnt="12"/>
      <dgm:spPr/>
    </dgm:pt>
    <dgm:pt modelId="{0070932C-6228-4D3D-B11D-9A3D2B65C434}" type="pres">
      <dgm:prSet presAssocID="{8754BD16-3E80-41CB-8325-0B476C414260}" presName="parentText" presStyleLbl="node1" presStyleIdx="3" presStyleCnt="12" custScaleX="116640" custScaleY="135627">
        <dgm:presLayoutVars>
          <dgm:chMax val="0"/>
          <dgm:bulletEnabled val="1"/>
        </dgm:presLayoutVars>
      </dgm:prSet>
      <dgm:spPr/>
    </dgm:pt>
    <dgm:pt modelId="{5E57529E-17D3-410C-B7CC-847C70D557BC}" type="pres">
      <dgm:prSet presAssocID="{8754BD16-3E80-41CB-8325-0B476C414260}" presName="negativeSpace" presStyleCnt="0"/>
      <dgm:spPr/>
    </dgm:pt>
    <dgm:pt modelId="{18AFDBA0-D90E-42CB-B8DF-08FC538B680E}" type="pres">
      <dgm:prSet presAssocID="{8754BD16-3E80-41CB-8325-0B476C414260}" presName="childText" presStyleLbl="conFgAcc1" presStyleIdx="3" presStyleCnt="12">
        <dgm:presLayoutVars>
          <dgm:bulletEnabled val="1"/>
        </dgm:presLayoutVars>
      </dgm:prSet>
      <dgm:spPr/>
    </dgm:pt>
    <dgm:pt modelId="{26E40999-7C49-4346-9DBE-C124EDD4F8E3}" type="pres">
      <dgm:prSet presAssocID="{C87ECAC1-9CA4-49EA-BB91-944A368A9118}" presName="spaceBetweenRectangles" presStyleCnt="0"/>
      <dgm:spPr/>
    </dgm:pt>
    <dgm:pt modelId="{3C7B94E0-5B45-47E2-9D0B-70B3F5D7A223}" type="pres">
      <dgm:prSet presAssocID="{50BADABE-E3B0-4A1F-BC1B-AB7BCFE148CD}" presName="parentLin" presStyleCnt="0"/>
      <dgm:spPr/>
    </dgm:pt>
    <dgm:pt modelId="{7FB9CCF0-372F-41D9-B219-F96923DD02D1}" type="pres">
      <dgm:prSet presAssocID="{50BADABE-E3B0-4A1F-BC1B-AB7BCFE148CD}" presName="parentLeftMargin" presStyleLbl="node1" presStyleIdx="3" presStyleCnt="12"/>
      <dgm:spPr/>
    </dgm:pt>
    <dgm:pt modelId="{632B6460-663F-4BD9-AD8A-9EEB2A695538}" type="pres">
      <dgm:prSet presAssocID="{50BADABE-E3B0-4A1F-BC1B-AB7BCFE148CD}" presName="parentText" presStyleLbl="node1" presStyleIdx="4" presStyleCnt="12" custScaleX="115578" custScaleY="135304">
        <dgm:presLayoutVars>
          <dgm:chMax val="0"/>
          <dgm:bulletEnabled val="1"/>
        </dgm:presLayoutVars>
      </dgm:prSet>
      <dgm:spPr/>
    </dgm:pt>
    <dgm:pt modelId="{E1115531-3B32-4A67-B8D6-340D7E6A674F}" type="pres">
      <dgm:prSet presAssocID="{50BADABE-E3B0-4A1F-BC1B-AB7BCFE148CD}" presName="negativeSpace" presStyleCnt="0"/>
      <dgm:spPr/>
    </dgm:pt>
    <dgm:pt modelId="{5F61C5A1-EF8F-4FFB-95A5-AA33D2445215}" type="pres">
      <dgm:prSet presAssocID="{50BADABE-E3B0-4A1F-BC1B-AB7BCFE148CD}" presName="childText" presStyleLbl="conFgAcc1" presStyleIdx="4" presStyleCnt="12">
        <dgm:presLayoutVars>
          <dgm:bulletEnabled val="1"/>
        </dgm:presLayoutVars>
      </dgm:prSet>
      <dgm:spPr/>
    </dgm:pt>
    <dgm:pt modelId="{058C1A22-1661-4DD5-9718-C1207A44C600}" type="pres">
      <dgm:prSet presAssocID="{BCA25540-C150-481A-A32C-7B3CE929AD71}" presName="spaceBetweenRectangles" presStyleCnt="0"/>
      <dgm:spPr/>
    </dgm:pt>
    <dgm:pt modelId="{DC750936-C1B1-414F-9321-DA38B5530E20}" type="pres">
      <dgm:prSet presAssocID="{30E60653-E23A-45B9-B337-F2FFFE8131D8}" presName="parentLin" presStyleCnt="0"/>
      <dgm:spPr/>
    </dgm:pt>
    <dgm:pt modelId="{55AA9F6F-1B10-4A8B-AB69-1B02820F7472}" type="pres">
      <dgm:prSet presAssocID="{30E60653-E23A-45B9-B337-F2FFFE8131D8}" presName="parentLeftMargin" presStyleLbl="node1" presStyleIdx="4" presStyleCnt="12"/>
      <dgm:spPr/>
    </dgm:pt>
    <dgm:pt modelId="{155EEB1A-DC54-42D7-987E-1F8EDD0B650E}" type="pres">
      <dgm:prSet presAssocID="{30E60653-E23A-45B9-B337-F2FFFE8131D8}" presName="parentText" presStyleLbl="node1" presStyleIdx="5" presStyleCnt="12" custScaleX="116994" custScaleY="103937">
        <dgm:presLayoutVars>
          <dgm:chMax val="0"/>
          <dgm:bulletEnabled val="1"/>
        </dgm:presLayoutVars>
      </dgm:prSet>
      <dgm:spPr/>
    </dgm:pt>
    <dgm:pt modelId="{6C461ACF-EFED-4850-A401-E68F2BFA45D9}" type="pres">
      <dgm:prSet presAssocID="{30E60653-E23A-45B9-B337-F2FFFE8131D8}" presName="negativeSpace" presStyleCnt="0"/>
      <dgm:spPr/>
    </dgm:pt>
    <dgm:pt modelId="{74A15AC4-8C5A-485F-ADAD-4E65882F1D2C}" type="pres">
      <dgm:prSet presAssocID="{30E60653-E23A-45B9-B337-F2FFFE8131D8}" presName="childText" presStyleLbl="conFgAcc1" presStyleIdx="5" presStyleCnt="12">
        <dgm:presLayoutVars>
          <dgm:bulletEnabled val="1"/>
        </dgm:presLayoutVars>
      </dgm:prSet>
      <dgm:spPr/>
    </dgm:pt>
    <dgm:pt modelId="{4919ED51-B129-4625-A29B-EB14ECD45A6C}" type="pres">
      <dgm:prSet presAssocID="{93F47B00-B2DE-4873-B7E5-DB605CB840BE}" presName="spaceBetweenRectangles" presStyleCnt="0"/>
      <dgm:spPr/>
    </dgm:pt>
    <dgm:pt modelId="{84F76A86-14C0-403A-B744-1DDA1525EBE1}" type="pres">
      <dgm:prSet presAssocID="{906E4624-B69C-40A6-9BE3-B5418DF1A170}" presName="parentLin" presStyleCnt="0"/>
      <dgm:spPr/>
    </dgm:pt>
    <dgm:pt modelId="{94EFE868-B855-4C24-9DF6-8EEDD3058914}" type="pres">
      <dgm:prSet presAssocID="{906E4624-B69C-40A6-9BE3-B5418DF1A170}" presName="parentLeftMargin" presStyleLbl="node1" presStyleIdx="5" presStyleCnt="12" custScaleX="116994" custScaleY="103937"/>
      <dgm:spPr/>
    </dgm:pt>
    <dgm:pt modelId="{86B05587-E2F2-41CB-ABB2-34986941860D}" type="pres">
      <dgm:prSet presAssocID="{906E4624-B69C-40A6-9BE3-B5418DF1A170}" presName="parentText" presStyleLbl="node1" presStyleIdx="6" presStyleCnt="12" custScaleX="114161">
        <dgm:presLayoutVars>
          <dgm:chMax val="0"/>
          <dgm:bulletEnabled val="1"/>
        </dgm:presLayoutVars>
      </dgm:prSet>
      <dgm:spPr/>
    </dgm:pt>
    <dgm:pt modelId="{C30215F5-DC2D-4939-B5BB-151C19BE8F0C}" type="pres">
      <dgm:prSet presAssocID="{906E4624-B69C-40A6-9BE3-B5418DF1A170}" presName="negativeSpace" presStyleCnt="0"/>
      <dgm:spPr/>
    </dgm:pt>
    <dgm:pt modelId="{FEE51833-7F58-4015-814E-EEBF8458E105}" type="pres">
      <dgm:prSet presAssocID="{906E4624-B69C-40A6-9BE3-B5418DF1A170}" presName="childText" presStyleLbl="conFgAcc1" presStyleIdx="6" presStyleCnt="12">
        <dgm:presLayoutVars>
          <dgm:bulletEnabled val="1"/>
        </dgm:presLayoutVars>
      </dgm:prSet>
      <dgm:spPr/>
    </dgm:pt>
    <dgm:pt modelId="{E1E1B84E-74AC-42B6-8800-D0D5E38E440E}" type="pres">
      <dgm:prSet presAssocID="{E9FBC631-6FBB-4998-B61D-77D1F66CAC01}" presName="spaceBetweenRectangles" presStyleCnt="0"/>
      <dgm:spPr/>
    </dgm:pt>
    <dgm:pt modelId="{C078D522-3C4F-4CA3-8D30-6211BABC5B99}" type="pres">
      <dgm:prSet presAssocID="{5D986693-3971-4062-A225-836884236E27}" presName="parentLin" presStyleCnt="0"/>
      <dgm:spPr/>
    </dgm:pt>
    <dgm:pt modelId="{E27FCC2D-6799-401E-8BBC-9D4E336B8B0B}" type="pres">
      <dgm:prSet presAssocID="{5D986693-3971-4062-A225-836884236E27}" presName="parentLeftMargin" presStyleLbl="node1" presStyleIdx="6" presStyleCnt="12" custScaleX="117260" custScaleY="103937"/>
      <dgm:spPr/>
    </dgm:pt>
    <dgm:pt modelId="{E1B4C6D6-8ABA-4EF0-BE41-04459D058EB6}" type="pres">
      <dgm:prSet presAssocID="{5D986693-3971-4062-A225-836884236E27}" presName="parentText" presStyleLbl="node1" presStyleIdx="7" presStyleCnt="12" custScaleX="114870" custScaleY="179855">
        <dgm:presLayoutVars>
          <dgm:chMax val="0"/>
          <dgm:bulletEnabled val="1"/>
        </dgm:presLayoutVars>
      </dgm:prSet>
      <dgm:spPr/>
    </dgm:pt>
    <dgm:pt modelId="{8FD2BE7A-EC4C-4486-BE8E-401C60AFBFC7}" type="pres">
      <dgm:prSet presAssocID="{5D986693-3971-4062-A225-836884236E27}" presName="negativeSpace" presStyleCnt="0"/>
      <dgm:spPr/>
    </dgm:pt>
    <dgm:pt modelId="{579E2BCA-C6A5-443E-99DA-365A6DA1FC41}" type="pres">
      <dgm:prSet presAssocID="{5D986693-3971-4062-A225-836884236E27}" presName="childText" presStyleLbl="conFgAcc1" presStyleIdx="7" presStyleCnt="12">
        <dgm:presLayoutVars>
          <dgm:bulletEnabled val="1"/>
        </dgm:presLayoutVars>
      </dgm:prSet>
      <dgm:spPr/>
    </dgm:pt>
    <dgm:pt modelId="{7BE5CF6E-B4FB-443B-9CC1-FC6721B7FB6A}" type="pres">
      <dgm:prSet presAssocID="{53CCCB16-A22C-40A0-8E2F-55275E1764F9}" presName="spaceBetweenRectangles" presStyleCnt="0"/>
      <dgm:spPr/>
    </dgm:pt>
    <dgm:pt modelId="{D90AD949-6EA2-464E-B697-4D0ABCAF968A}" type="pres">
      <dgm:prSet presAssocID="{12A37975-4217-4B4D-BFA6-3ADB2760F93F}" presName="parentLin" presStyleCnt="0"/>
      <dgm:spPr/>
    </dgm:pt>
    <dgm:pt modelId="{C97CA88E-C91D-455D-A0D2-81B5C402AB8E}" type="pres">
      <dgm:prSet presAssocID="{12A37975-4217-4B4D-BFA6-3ADB2760F93F}" presName="parentLeftMargin" presStyleLbl="node1" presStyleIdx="7" presStyleCnt="12" custScaleX="116918"/>
      <dgm:spPr/>
    </dgm:pt>
    <dgm:pt modelId="{94477CC7-4F16-475C-B01F-983F95EA259E}" type="pres">
      <dgm:prSet presAssocID="{12A37975-4217-4B4D-BFA6-3ADB2760F93F}" presName="parentText" presStyleLbl="node1" presStyleIdx="8" presStyleCnt="12" custScaleX="114516">
        <dgm:presLayoutVars>
          <dgm:chMax val="0"/>
          <dgm:bulletEnabled val="1"/>
        </dgm:presLayoutVars>
      </dgm:prSet>
      <dgm:spPr/>
    </dgm:pt>
    <dgm:pt modelId="{DE044C98-4E35-4AA1-A15F-DBD2151133A5}" type="pres">
      <dgm:prSet presAssocID="{12A37975-4217-4B4D-BFA6-3ADB2760F93F}" presName="negativeSpace" presStyleCnt="0"/>
      <dgm:spPr/>
    </dgm:pt>
    <dgm:pt modelId="{793ADF2C-FB03-4EAC-B471-FDC1D8EC6A6D}" type="pres">
      <dgm:prSet presAssocID="{12A37975-4217-4B4D-BFA6-3ADB2760F93F}" presName="childText" presStyleLbl="conFgAcc1" presStyleIdx="8" presStyleCnt="12">
        <dgm:presLayoutVars>
          <dgm:bulletEnabled val="1"/>
        </dgm:presLayoutVars>
      </dgm:prSet>
      <dgm:spPr/>
    </dgm:pt>
    <dgm:pt modelId="{682E330C-E877-4AC8-8D70-017E1E1C0731}" type="pres">
      <dgm:prSet presAssocID="{D90D3FDB-52A1-4205-9D53-882D9DACC2A3}" presName="spaceBetweenRectangles" presStyleCnt="0"/>
      <dgm:spPr/>
    </dgm:pt>
    <dgm:pt modelId="{C4890170-6F73-4EAB-B992-D42F76DC9C3C}" type="pres">
      <dgm:prSet presAssocID="{A5D3B898-DA90-488F-B0BB-7507D23C4BC2}" presName="parentLin" presStyleCnt="0"/>
      <dgm:spPr/>
    </dgm:pt>
    <dgm:pt modelId="{1E725CC6-B9C1-4946-B544-CBA18F999FCE}" type="pres">
      <dgm:prSet presAssocID="{A5D3B898-DA90-488F-B0BB-7507D23C4BC2}" presName="parentLeftMargin" presStyleLbl="node1" presStyleIdx="8" presStyleCnt="12" custScaleX="114516"/>
      <dgm:spPr/>
    </dgm:pt>
    <dgm:pt modelId="{77FE9CBD-BAAD-435A-AE42-6A670B9DF892}" type="pres">
      <dgm:prSet presAssocID="{A5D3B898-DA90-488F-B0BB-7507D23C4BC2}" presName="parentText" presStyleLbl="node1" presStyleIdx="9" presStyleCnt="12" custScaleX="115632" custScaleY="110714">
        <dgm:presLayoutVars>
          <dgm:chMax val="0"/>
          <dgm:bulletEnabled val="1"/>
        </dgm:presLayoutVars>
      </dgm:prSet>
      <dgm:spPr/>
    </dgm:pt>
    <dgm:pt modelId="{8A10D55E-8A05-48DD-8129-0391904E23C1}" type="pres">
      <dgm:prSet presAssocID="{A5D3B898-DA90-488F-B0BB-7507D23C4BC2}" presName="negativeSpace" presStyleCnt="0"/>
      <dgm:spPr/>
    </dgm:pt>
    <dgm:pt modelId="{1AFB5325-7EC3-4288-A58C-A18B60A8B601}" type="pres">
      <dgm:prSet presAssocID="{A5D3B898-DA90-488F-B0BB-7507D23C4BC2}" presName="childText" presStyleLbl="conFgAcc1" presStyleIdx="9" presStyleCnt="12">
        <dgm:presLayoutVars>
          <dgm:bulletEnabled val="1"/>
        </dgm:presLayoutVars>
      </dgm:prSet>
      <dgm:spPr/>
    </dgm:pt>
    <dgm:pt modelId="{BEA7853D-52D7-43DA-9151-A58714F2C742}" type="pres">
      <dgm:prSet presAssocID="{F17037EE-052B-4AB0-9784-C83057F9F9DB}" presName="spaceBetweenRectangles" presStyleCnt="0"/>
      <dgm:spPr/>
    </dgm:pt>
    <dgm:pt modelId="{A10FD8E8-4A39-4B81-A808-729118D7B171}" type="pres">
      <dgm:prSet presAssocID="{E8560B17-BEB0-483B-9293-AB23EBCBC0F6}" presName="parentLin" presStyleCnt="0"/>
      <dgm:spPr/>
    </dgm:pt>
    <dgm:pt modelId="{01520B87-C883-49D1-95F8-FF073B267262}" type="pres">
      <dgm:prSet presAssocID="{E8560B17-BEB0-483B-9293-AB23EBCBC0F6}" presName="parentLeftMargin" presStyleLbl="node1" presStyleIdx="9" presStyleCnt="12" custScaleX="115932"/>
      <dgm:spPr/>
    </dgm:pt>
    <dgm:pt modelId="{5F8D062F-2124-4CF5-A8BB-4584B46492AA}" type="pres">
      <dgm:prSet presAssocID="{E8560B17-BEB0-483B-9293-AB23EBCBC0F6}" presName="parentText" presStyleLbl="node1" presStyleIdx="10" presStyleCnt="12" custScaleX="115638" custScaleY="160310">
        <dgm:presLayoutVars>
          <dgm:chMax val="0"/>
          <dgm:bulletEnabled val="1"/>
        </dgm:presLayoutVars>
      </dgm:prSet>
      <dgm:spPr/>
    </dgm:pt>
    <dgm:pt modelId="{0B01042E-F0A8-4759-A0A9-86C854BCBB22}" type="pres">
      <dgm:prSet presAssocID="{E8560B17-BEB0-483B-9293-AB23EBCBC0F6}" presName="negativeSpace" presStyleCnt="0"/>
      <dgm:spPr/>
    </dgm:pt>
    <dgm:pt modelId="{D50643CA-6F85-4B8E-87A6-E321BF32C461}" type="pres">
      <dgm:prSet presAssocID="{E8560B17-BEB0-483B-9293-AB23EBCBC0F6}" presName="childText" presStyleLbl="conFgAcc1" presStyleIdx="10" presStyleCnt="12">
        <dgm:presLayoutVars>
          <dgm:bulletEnabled val="1"/>
        </dgm:presLayoutVars>
      </dgm:prSet>
      <dgm:spPr/>
    </dgm:pt>
    <dgm:pt modelId="{A128B1D0-91D3-4EB5-87FC-109BE249063A}" type="pres">
      <dgm:prSet presAssocID="{69D4615B-7E75-4833-83B6-2FE60CCFC794}" presName="spaceBetweenRectangles" presStyleCnt="0"/>
      <dgm:spPr/>
    </dgm:pt>
    <dgm:pt modelId="{A317294F-AF5D-4694-98A1-539C2C498BCB}" type="pres">
      <dgm:prSet presAssocID="{B1E4AE51-8F66-4446-81DD-2DCF53AB0913}" presName="parentLin" presStyleCnt="0"/>
      <dgm:spPr/>
    </dgm:pt>
    <dgm:pt modelId="{BFC9AFD5-1BDE-4F67-89FF-8C191B0DFC13}" type="pres">
      <dgm:prSet presAssocID="{B1E4AE51-8F66-4446-81DD-2DCF53AB0913}" presName="parentLeftMargin" presStyleLbl="node1" presStyleIdx="10" presStyleCnt="12" custScaleX="117260"/>
      <dgm:spPr/>
    </dgm:pt>
    <dgm:pt modelId="{754BC4BE-0450-4237-A319-3C6B4E6EBD18}" type="pres">
      <dgm:prSet presAssocID="{B1E4AE51-8F66-4446-81DD-2DCF53AB0913}" presName="parentText" presStyleLbl="node1" presStyleIdx="11" presStyleCnt="12" custScaleX="115856" custScaleY="137925">
        <dgm:presLayoutVars>
          <dgm:chMax val="0"/>
          <dgm:bulletEnabled val="1"/>
        </dgm:presLayoutVars>
      </dgm:prSet>
      <dgm:spPr/>
    </dgm:pt>
    <dgm:pt modelId="{C9A1867B-96C7-4714-9838-CD00A140A2ED}" type="pres">
      <dgm:prSet presAssocID="{B1E4AE51-8F66-4446-81DD-2DCF53AB0913}" presName="negativeSpace" presStyleCnt="0"/>
      <dgm:spPr/>
    </dgm:pt>
    <dgm:pt modelId="{F7320576-6AB9-4A26-870C-04938531785A}" type="pres">
      <dgm:prSet presAssocID="{B1E4AE51-8F66-4446-81DD-2DCF53AB0913}" presName="childText" presStyleLbl="conFgAcc1" presStyleIdx="11" presStyleCnt="12">
        <dgm:presLayoutVars>
          <dgm:bulletEnabled val="1"/>
        </dgm:presLayoutVars>
      </dgm:prSet>
      <dgm:spPr/>
    </dgm:pt>
  </dgm:ptLst>
  <dgm:cxnLst>
    <dgm:cxn modelId="{F54FE015-0605-4849-A190-6B889C30DB14}" srcId="{136FF568-4B22-4671-B004-D2EED0696332}" destId="{A5D3B898-DA90-488F-B0BB-7507D23C4BC2}" srcOrd="9" destOrd="0" parTransId="{60EC33AB-1037-4524-96C2-B0BCB182F6ED}" sibTransId="{F17037EE-052B-4AB0-9784-C83057F9F9DB}"/>
    <dgm:cxn modelId="{28938716-F007-499F-A499-FC8823BEDC8C}" srcId="{136FF568-4B22-4671-B004-D2EED0696332}" destId="{12A37975-4217-4B4D-BFA6-3ADB2760F93F}" srcOrd="8" destOrd="0" parTransId="{AF54156F-E384-484A-B3DE-FFB20E8B8EE8}" sibTransId="{D90D3FDB-52A1-4205-9D53-882D9DACC2A3}"/>
    <dgm:cxn modelId="{310C991A-917E-4288-8BF6-38557B35901B}" type="presOf" srcId="{8754BD16-3E80-41CB-8325-0B476C414260}" destId="{0070932C-6228-4D3D-B11D-9A3D2B65C434}" srcOrd="1" destOrd="0" presId="urn:microsoft.com/office/officeart/2005/8/layout/list1"/>
    <dgm:cxn modelId="{60BE5420-8BCA-4A30-9C84-2939D2B28C25}" srcId="{136FF568-4B22-4671-B004-D2EED0696332}" destId="{E8CAB2C6-072C-4A75-9D65-A4DFF07C4DAE}" srcOrd="0" destOrd="0" parTransId="{1642C261-2C01-4B0E-870B-85720FB2088F}" sibTransId="{5B0006BF-791A-4D81-B132-F907D2DC6765}"/>
    <dgm:cxn modelId="{B124DE22-D0CE-43B5-9C05-53CF09874AB4}" type="presOf" srcId="{30E60653-E23A-45B9-B337-F2FFFE8131D8}" destId="{55AA9F6F-1B10-4A8B-AB69-1B02820F7472}" srcOrd="0" destOrd="0" presId="urn:microsoft.com/office/officeart/2005/8/layout/list1"/>
    <dgm:cxn modelId="{C2AD2423-19B3-4262-8E96-C8EF8BF25475}" srcId="{136FF568-4B22-4671-B004-D2EED0696332}" destId="{50BADABE-E3B0-4A1F-BC1B-AB7BCFE148CD}" srcOrd="4" destOrd="0" parTransId="{6B06B8D4-A295-46B0-BA5F-FBF6FDB11CD0}" sibTransId="{BCA25540-C150-481A-A32C-7B3CE929AD71}"/>
    <dgm:cxn modelId="{A2677226-5E7C-46AC-8D6A-7CBA7B9578E2}" type="presOf" srcId="{906E4624-B69C-40A6-9BE3-B5418DF1A170}" destId="{94EFE868-B855-4C24-9DF6-8EEDD3058914}" srcOrd="0" destOrd="0" presId="urn:microsoft.com/office/officeart/2005/8/layout/list1"/>
    <dgm:cxn modelId="{EBBD1929-9AAE-4969-8246-84DA017D7CF2}" type="presOf" srcId="{21077963-8947-42DE-8AB1-62AE9B86CB51}" destId="{1AB6CAF2-3948-4A9F-8DE3-AF6D0CACB4C0}" srcOrd="1" destOrd="0" presId="urn:microsoft.com/office/officeart/2005/8/layout/list1"/>
    <dgm:cxn modelId="{A1C34238-EF3D-41C3-93D6-7EDA53682756}" srcId="{136FF568-4B22-4671-B004-D2EED0696332}" destId="{B60CAC93-B055-4FBA-89C1-59FCDB17FC62}" srcOrd="1" destOrd="0" parTransId="{E9DF194C-0F40-4A55-B02E-AD8959CC6E38}" sibTransId="{C403073D-1C99-4370-8172-D7B42B408D0F}"/>
    <dgm:cxn modelId="{BB4BB63F-9443-402F-9339-6FB0E65ED874}" type="presOf" srcId="{21077963-8947-42DE-8AB1-62AE9B86CB51}" destId="{FA849296-0235-4A54-A37C-BBD01FF6F1D9}" srcOrd="0" destOrd="0" presId="urn:microsoft.com/office/officeart/2005/8/layout/list1"/>
    <dgm:cxn modelId="{C083B340-C4A6-4BEB-A3A9-CA6A051920CE}" type="presOf" srcId="{8754BD16-3E80-41CB-8325-0B476C414260}" destId="{665E6784-C67D-42AE-9C48-75417C61A1FD}" srcOrd="0" destOrd="0" presId="urn:microsoft.com/office/officeart/2005/8/layout/list1"/>
    <dgm:cxn modelId="{FF266D5B-17C4-401D-AE6D-9AE61307E83A}" type="presOf" srcId="{B1E4AE51-8F66-4446-81DD-2DCF53AB0913}" destId="{754BC4BE-0450-4237-A319-3C6B4E6EBD18}" srcOrd="1" destOrd="0" presId="urn:microsoft.com/office/officeart/2005/8/layout/list1"/>
    <dgm:cxn modelId="{4F982468-2436-42C1-B1A9-6A9CFF521FCA}" srcId="{136FF568-4B22-4671-B004-D2EED0696332}" destId="{30E60653-E23A-45B9-B337-F2FFFE8131D8}" srcOrd="5" destOrd="0" parTransId="{53B5992D-4843-4416-8257-BB17F01AF98B}" sibTransId="{93F47B00-B2DE-4873-B7E5-DB605CB840BE}"/>
    <dgm:cxn modelId="{F9EF5549-B17D-4D9E-B417-DCBFB1390B7F}" srcId="{136FF568-4B22-4671-B004-D2EED0696332}" destId="{B1E4AE51-8F66-4446-81DD-2DCF53AB0913}" srcOrd="11" destOrd="0" parTransId="{A98CD550-4746-4275-A82D-CB07189AE962}" sibTransId="{6837F6FA-A0D0-47E7-8A72-824D3A4A0753}"/>
    <dgm:cxn modelId="{9A6CB46B-6584-4D01-8685-596891A324E7}" srcId="{136FF568-4B22-4671-B004-D2EED0696332}" destId="{906E4624-B69C-40A6-9BE3-B5418DF1A170}" srcOrd="6" destOrd="0" parTransId="{92ABFF23-D40F-44BC-A879-01B62D306209}" sibTransId="{E9FBC631-6FBB-4998-B61D-77D1F66CAC01}"/>
    <dgm:cxn modelId="{903E234E-97BE-42F6-B15F-A687DE78A9D3}" type="presOf" srcId="{12A37975-4217-4B4D-BFA6-3ADB2760F93F}" destId="{C97CA88E-C91D-455D-A0D2-81B5C402AB8E}" srcOrd="0" destOrd="0" presId="urn:microsoft.com/office/officeart/2005/8/layout/list1"/>
    <dgm:cxn modelId="{AABA9C51-32C0-4878-B901-F058948CE88B}" type="presOf" srcId="{12A37975-4217-4B4D-BFA6-3ADB2760F93F}" destId="{94477CC7-4F16-475C-B01F-983F95EA259E}" srcOrd="1" destOrd="0" presId="urn:microsoft.com/office/officeart/2005/8/layout/list1"/>
    <dgm:cxn modelId="{6FD61C56-1E95-4938-BB64-E9E1BECF577A}" type="presOf" srcId="{E8560B17-BEB0-483B-9293-AB23EBCBC0F6}" destId="{5F8D062F-2124-4CF5-A8BB-4584B46492AA}" srcOrd="1" destOrd="0" presId="urn:microsoft.com/office/officeart/2005/8/layout/list1"/>
    <dgm:cxn modelId="{121D3B77-9393-40E0-8261-9BEEA3BFF855}" srcId="{136FF568-4B22-4671-B004-D2EED0696332}" destId="{5D986693-3971-4062-A225-836884236E27}" srcOrd="7" destOrd="0" parTransId="{E6685350-F8D0-4D07-A1E6-A0AEC226B365}" sibTransId="{53CCCB16-A22C-40A0-8E2F-55275E1764F9}"/>
    <dgm:cxn modelId="{D8CC2159-7EF3-4ABC-9B2A-1401535E737D}" srcId="{136FF568-4B22-4671-B004-D2EED0696332}" destId="{E8560B17-BEB0-483B-9293-AB23EBCBC0F6}" srcOrd="10" destOrd="0" parTransId="{31F5FB26-3E24-409B-966E-93ED143FBC07}" sibTransId="{69D4615B-7E75-4833-83B6-2FE60CCFC794}"/>
    <dgm:cxn modelId="{B3E0B85A-50B1-4484-97BD-552AAA7F0665}" type="presOf" srcId="{B60CAC93-B055-4FBA-89C1-59FCDB17FC62}" destId="{98109D00-B756-490B-95A3-3B1FE41D696A}" srcOrd="1" destOrd="0" presId="urn:microsoft.com/office/officeart/2005/8/layout/list1"/>
    <dgm:cxn modelId="{DB883F80-411F-4605-95E0-EF798167E9BA}" type="presOf" srcId="{E8CAB2C6-072C-4A75-9D65-A4DFF07C4DAE}" destId="{7E73E9A1-649C-47FB-B16B-AD289109A2BE}" srcOrd="1" destOrd="0" presId="urn:microsoft.com/office/officeart/2005/8/layout/list1"/>
    <dgm:cxn modelId="{C5984184-CE63-4B9D-824A-4E38D7475DD6}" type="presOf" srcId="{50BADABE-E3B0-4A1F-BC1B-AB7BCFE148CD}" destId="{632B6460-663F-4BD9-AD8A-9EEB2A695538}" srcOrd="1" destOrd="0" presId="urn:microsoft.com/office/officeart/2005/8/layout/list1"/>
    <dgm:cxn modelId="{CB098686-7FC3-45AC-8017-7AD1EE60EEBF}" type="presOf" srcId="{A5D3B898-DA90-488F-B0BB-7507D23C4BC2}" destId="{77FE9CBD-BAAD-435A-AE42-6A670B9DF892}" srcOrd="1" destOrd="0" presId="urn:microsoft.com/office/officeart/2005/8/layout/list1"/>
    <dgm:cxn modelId="{5CD6C28F-DCBE-41CE-9E1F-97E04E39D0F2}" type="presOf" srcId="{E8560B17-BEB0-483B-9293-AB23EBCBC0F6}" destId="{01520B87-C883-49D1-95F8-FF073B267262}" srcOrd="0" destOrd="0" presId="urn:microsoft.com/office/officeart/2005/8/layout/list1"/>
    <dgm:cxn modelId="{B39F32A1-BD04-4C08-BE0D-C3CD0339FCF5}" type="presOf" srcId="{B1E4AE51-8F66-4446-81DD-2DCF53AB0913}" destId="{BFC9AFD5-1BDE-4F67-89FF-8C191B0DFC13}" srcOrd="0" destOrd="0" presId="urn:microsoft.com/office/officeart/2005/8/layout/list1"/>
    <dgm:cxn modelId="{C79B6FB7-F903-4EE1-B2B5-B4F03A5D11D4}" type="presOf" srcId="{50BADABE-E3B0-4A1F-BC1B-AB7BCFE148CD}" destId="{7FB9CCF0-372F-41D9-B219-F96923DD02D1}" srcOrd="0" destOrd="0" presId="urn:microsoft.com/office/officeart/2005/8/layout/list1"/>
    <dgm:cxn modelId="{A44B46C2-6BA6-4929-8359-D129ADC112E6}" type="presOf" srcId="{E8CAB2C6-072C-4A75-9D65-A4DFF07C4DAE}" destId="{CAA90635-1B1D-4C8E-AFDA-1A4C6DE8C2F3}" srcOrd="0" destOrd="0" presId="urn:microsoft.com/office/officeart/2005/8/layout/list1"/>
    <dgm:cxn modelId="{5693C0C3-AAAB-4DFA-B78D-E75B1D343F3B}" type="presOf" srcId="{B60CAC93-B055-4FBA-89C1-59FCDB17FC62}" destId="{70F0165E-B3C4-41A7-BEE3-9C2FDAC79C11}" srcOrd="0" destOrd="0" presId="urn:microsoft.com/office/officeart/2005/8/layout/list1"/>
    <dgm:cxn modelId="{56495AD6-84C1-4B9B-B43F-A0A3D5A1CDE5}" type="presOf" srcId="{136FF568-4B22-4671-B004-D2EED0696332}" destId="{6130A0A6-B71C-4579-8158-92ADC00B213D}" srcOrd="0" destOrd="0" presId="urn:microsoft.com/office/officeart/2005/8/layout/list1"/>
    <dgm:cxn modelId="{8B1526E6-EBA4-4F10-AA05-82501FBC7924}" type="presOf" srcId="{5D986693-3971-4062-A225-836884236E27}" destId="{E1B4C6D6-8ABA-4EF0-BE41-04459D058EB6}" srcOrd="1" destOrd="0" presId="urn:microsoft.com/office/officeart/2005/8/layout/list1"/>
    <dgm:cxn modelId="{F10EE6E8-FD86-4EBE-9DB3-BA42EB83B2B8}" srcId="{136FF568-4B22-4671-B004-D2EED0696332}" destId="{8754BD16-3E80-41CB-8325-0B476C414260}" srcOrd="3" destOrd="0" parTransId="{40F053D1-9430-4B0E-AF6F-C4E41274530A}" sibTransId="{C87ECAC1-9CA4-49EA-BB91-944A368A9118}"/>
    <dgm:cxn modelId="{AB8DEFE8-C4E6-4824-9B28-028706F66FAB}" srcId="{136FF568-4B22-4671-B004-D2EED0696332}" destId="{21077963-8947-42DE-8AB1-62AE9B86CB51}" srcOrd="2" destOrd="0" parTransId="{8C63838C-7EDD-4C48-A7BC-B0308E0FB509}" sibTransId="{C66169DF-454D-4F75-9188-846327AD7E98}"/>
    <dgm:cxn modelId="{4D5282EE-6B4D-4C9E-A998-06DD03B767A2}" type="presOf" srcId="{30E60653-E23A-45B9-B337-F2FFFE8131D8}" destId="{155EEB1A-DC54-42D7-987E-1F8EDD0B650E}" srcOrd="1" destOrd="0" presId="urn:microsoft.com/office/officeart/2005/8/layout/list1"/>
    <dgm:cxn modelId="{D2C3B3F0-FA0A-4851-A2A7-FE2D63926645}" type="presOf" srcId="{906E4624-B69C-40A6-9BE3-B5418DF1A170}" destId="{86B05587-E2F2-41CB-ABB2-34986941860D}" srcOrd="1" destOrd="0" presId="urn:microsoft.com/office/officeart/2005/8/layout/list1"/>
    <dgm:cxn modelId="{C7FFA7F2-E3A4-410D-8824-D29D1E139422}" type="presOf" srcId="{5D986693-3971-4062-A225-836884236E27}" destId="{E27FCC2D-6799-401E-8BBC-9D4E336B8B0B}" srcOrd="0" destOrd="0" presId="urn:microsoft.com/office/officeart/2005/8/layout/list1"/>
    <dgm:cxn modelId="{9205EFF2-7A92-4B72-8A0C-A84C99E85074}" type="presOf" srcId="{A5D3B898-DA90-488F-B0BB-7507D23C4BC2}" destId="{1E725CC6-B9C1-4946-B544-CBA18F999FCE}" srcOrd="0" destOrd="0" presId="urn:microsoft.com/office/officeart/2005/8/layout/list1"/>
    <dgm:cxn modelId="{9EF0832A-1FAD-4BC4-A522-496AAB01D070}" type="presParOf" srcId="{6130A0A6-B71C-4579-8158-92ADC00B213D}" destId="{5C1C6712-D342-4561-AEBE-CAE00AD69397}" srcOrd="0" destOrd="0" presId="urn:microsoft.com/office/officeart/2005/8/layout/list1"/>
    <dgm:cxn modelId="{F047BAF2-D94D-4BDB-9F7F-349244B321D6}" type="presParOf" srcId="{5C1C6712-D342-4561-AEBE-CAE00AD69397}" destId="{CAA90635-1B1D-4C8E-AFDA-1A4C6DE8C2F3}" srcOrd="0" destOrd="0" presId="urn:microsoft.com/office/officeart/2005/8/layout/list1"/>
    <dgm:cxn modelId="{C2AC3DF2-035C-436C-8B63-DFEECEFDD0A7}" type="presParOf" srcId="{5C1C6712-D342-4561-AEBE-CAE00AD69397}" destId="{7E73E9A1-649C-47FB-B16B-AD289109A2BE}" srcOrd="1" destOrd="0" presId="urn:microsoft.com/office/officeart/2005/8/layout/list1"/>
    <dgm:cxn modelId="{A4FEA2F7-A331-4F09-9F16-6FA9EEFC2CBB}" type="presParOf" srcId="{6130A0A6-B71C-4579-8158-92ADC00B213D}" destId="{689CC8B1-6157-4B95-83BB-A1E1F16D9B0F}" srcOrd="1" destOrd="0" presId="urn:microsoft.com/office/officeart/2005/8/layout/list1"/>
    <dgm:cxn modelId="{6DB589FC-828A-49A1-B646-185C11942CE1}" type="presParOf" srcId="{6130A0A6-B71C-4579-8158-92ADC00B213D}" destId="{71C2215A-BB6E-45D6-B64A-BFE8F4686440}" srcOrd="2" destOrd="0" presId="urn:microsoft.com/office/officeart/2005/8/layout/list1"/>
    <dgm:cxn modelId="{A456754F-FBAD-4FEC-BEF1-9ECD4E88E618}" type="presParOf" srcId="{6130A0A6-B71C-4579-8158-92ADC00B213D}" destId="{7B377E57-6692-45F9-AE17-443F27495C09}" srcOrd="3" destOrd="0" presId="urn:microsoft.com/office/officeart/2005/8/layout/list1"/>
    <dgm:cxn modelId="{13E874A7-2CCF-4898-BD09-501ADE409977}" type="presParOf" srcId="{6130A0A6-B71C-4579-8158-92ADC00B213D}" destId="{9B1ED8AE-1E11-4D9D-BC3B-5EAB22393310}" srcOrd="4" destOrd="0" presId="urn:microsoft.com/office/officeart/2005/8/layout/list1"/>
    <dgm:cxn modelId="{F30055B2-9884-4E45-9687-3669601C1548}" type="presParOf" srcId="{9B1ED8AE-1E11-4D9D-BC3B-5EAB22393310}" destId="{70F0165E-B3C4-41A7-BEE3-9C2FDAC79C11}" srcOrd="0" destOrd="0" presId="urn:microsoft.com/office/officeart/2005/8/layout/list1"/>
    <dgm:cxn modelId="{0EA22C0D-240A-4466-85B8-DAB6B91A5B8E}" type="presParOf" srcId="{9B1ED8AE-1E11-4D9D-BC3B-5EAB22393310}" destId="{98109D00-B756-490B-95A3-3B1FE41D696A}" srcOrd="1" destOrd="0" presId="urn:microsoft.com/office/officeart/2005/8/layout/list1"/>
    <dgm:cxn modelId="{C51B6DBF-1522-4687-A425-13F88A89C1ED}" type="presParOf" srcId="{6130A0A6-B71C-4579-8158-92ADC00B213D}" destId="{3D59335F-3401-4D3E-8221-2FEB27218555}" srcOrd="5" destOrd="0" presId="urn:microsoft.com/office/officeart/2005/8/layout/list1"/>
    <dgm:cxn modelId="{D6E88645-BCAD-4D94-A7B1-30C17332E834}" type="presParOf" srcId="{6130A0A6-B71C-4579-8158-92ADC00B213D}" destId="{2EA8EBCC-9921-47E4-85BC-D39CE58D1CD4}" srcOrd="6" destOrd="0" presId="urn:microsoft.com/office/officeart/2005/8/layout/list1"/>
    <dgm:cxn modelId="{53C2990E-5CCC-4529-9BB5-ABF31BE6350D}" type="presParOf" srcId="{6130A0A6-B71C-4579-8158-92ADC00B213D}" destId="{007221AE-AD3A-4863-8FEC-1EA615A9C645}" srcOrd="7" destOrd="0" presId="urn:microsoft.com/office/officeart/2005/8/layout/list1"/>
    <dgm:cxn modelId="{601EE3E4-A599-4C26-ACA8-BB1DB914DCBE}" type="presParOf" srcId="{6130A0A6-B71C-4579-8158-92ADC00B213D}" destId="{6E6655E4-1503-40A9-AF0A-4438DF05B51A}" srcOrd="8" destOrd="0" presId="urn:microsoft.com/office/officeart/2005/8/layout/list1"/>
    <dgm:cxn modelId="{68456287-F72E-4132-901D-1077D2D94D3C}" type="presParOf" srcId="{6E6655E4-1503-40A9-AF0A-4438DF05B51A}" destId="{FA849296-0235-4A54-A37C-BBD01FF6F1D9}" srcOrd="0" destOrd="0" presId="urn:microsoft.com/office/officeart/2005/8/layout/list1"/>
    <dgm:cxn modelId="{B7FFA445-7B12-480E-B5B1-9ABD3368A6A7}" type="presParOf" srcId="{6E6655E4-1503-40A9-AF0A-4438DF05B51A}" destId="{1AB6CAF2-3948-4A9F-8DE3-AF6D0CACB4C0}" srcOrd="1" destOrd="0" presId="urn:microsoft.com/office/officeart/2005/8/layout/list1"/>
    <dgm:cxn modelId="{4A6AAB81-3B8A-4D22-B76A-7CB51CF7436C}" type="presParOf" srcId="{6130A0A6-B71C-4579-8158-92ADC00B213D}" destId="{6AFE472A-10D2-441F-8B86-1F6DEE77AEE6}" srcOrd="9" destOrd="0" presId="urn:microsoft.com/office/officeart/2005/8/layout/list1"/>
    <dgm:cxn modelId="{E183BCC0-DA95-43F8-8FA4-D06796C5CE40}" type="presParOf" srcId="{6130A0A6-B71C-4579-8158-92ADC00B213D}" destId="{46DDB6BE-C139-4922-A75E-40227ED99BED}" srcOrd="10" destOrd="0" presId="urn:microsoft.com/office/officeart/2005/8/layout/list1"/>
    <dgm:cxn modelId="{0FCA11EF-0C8F-4F19-B98C-954043321E78}" type="presParOf" srcId="{6130A0A6-B71C-4579-8158-92ADC00B213D}" destId="{AC95DB63-F869-40B0-A204-8FB83E7CAB0F}" srcOrd="11" destOrd="0" presId="urn:microsoft.com/office/officeart/2005/8/layout/list1"/>
    <dgm:cxn modelId="{3C5F0262-CCAF-48B7-A76E-6AE4CD1FBA16}" type="presParOf" srcId="{6130A0A6-B71C-4579-8158-92ADC00B213D}" destId="{E9648E03-AB01-4E93-BBE2-D0ABBEE4FFD4}" srcOrd="12" destOrd="0" presId="urn:microsoft.com/office/officeart/2005/8/layout/list1"/>
    <dgm:cxn modelId="{5EC7B4DA-BA05-4F16-BB3E-9098324B0339}" type="presParOf" srcId="{E9648E03-AB01-4E93-BBE2-D0ABBEE4FFD4}" destId="{665E6784-C67D-42AE-9C48-75417C61A1FD}" srcOrd="0" destOrd="0" presId="urn:microsoft.com/office/officeart/2005/8/layout/list1"/>
    <dgm:cxn modelId="{802BA328-0897-44D7-A19D-727E9BBA6509}" type="presParOf" srcId="{E9648E03-AB01-4E93-BBE2-D0ABBEE4FFD4}" destId="{0070932C-6228-4D3D-B11D-9A3D2B65C434}" srcOrd="1" destOrd="0" presId="urn:microsoft.com/office/officeart/2005/8/layout/list1"/>
    <dgm:cxn modelId="{4839AC57-A411-4C92-8FA6-143E649641C0}" type="presParOf" srcId="{6130A0A6-B71C-4579-8158-92ADC00B213D}" destId="{5E57529E-17D3-410C-B7CC-847C70D557BC}" srcOrd="13" destOrd="0" presId="urn:microsoft.com/office/officeart/2005/8/layout/list1"/>
    <dgm:cxn modelId="{3EEC8FB4-9328-423B-BBA9-B986A96B2390}" type="presParOf" srcId="{6130A0A6-B71C-4579-8158-92ADC00B213D}" destId="{18AFDBA0-D90E-42CB-B8DF-08FC538B680E}" srcOrd="14" destOrd="0" presId="urn:microsoft.com/office/officeart/2005/8/layout/list1"/>
    <dgm:cxn modelId="{126BB2B6-E4A8-4DA3-87A6-2A7E92719E53}" type="presParOf" srcId="{6130A0A6-B71C-4579-8158-92ADC00B213D}" destId="{26E40999-7C49-4346-9DBE-C124EDD4F8E3}" srcOrd="15" destOrd="0" presId="urn:microsoft.com/office/officeart/2005/8/layout/list1"/>
    <dgm:cxn modelId="{19DA249E-5AE6-410D-8151-3BC9519419CE}" type="presParOf" srcId="{6130A0A6-B71C-4579-8158-92ADC00B213D}" destId="{3C7B94E0-5B45-47E2-9D0B-70B3F5D7A223}" srcOrd="16" destOrd="0" presId="urn:microsoft.com/office/officeart/2005/8/layout/list1"/>
    <dgm:cxn modelId="{4DFA5A42-ADA3-4769-848A-487CAB364E70}" type="presParOf" srcId="{3C7B94E0-5B45-47E2-9D0B-70B3F5D7A223}" destId="{7FB9CCF0-372F-41D9-B219-F96923DD02D1}" srcOrd="0" destOrd="0" presId="urn:microsoft.com/office/officeart/2005/8/layout/list1"/>
    <dgm:cxn modelId="{EA769099-C465-4AD9-9113-8C78A6BFA774}" type="presParOf" srcId="{3C7B94E0-5B45-47E2-9D0B-70B3F5D7A223}" destId="{632B6460-663F-4BD9-AD8A-9EEB2A695538}" srcOrd="1" destOrd="0" presId="urn:microsoft.com/office/officeart/2005/8/layout/list1"/>
    <dgm:cxn modelId="{F3BAB2DC-59D1-4AFC-8627-579824E74A88}" type="presParOf" srcId="{6130A0A6-B71C-4579-8158-92ADC00B213D}" destId="{E1115531-3B32-4A67-B8D6-340D7E6A674F}" srcOrd="17" destOrd="0" presId="urn:microsoft.com/office/officeart/2005/8/layout/list1"/>
    <dgm:cxn modelId="{A553B859-AE17-42BE-B38F-AA65BC406674}" type="presParOf" srcId="{6130A0A6-B71C-4579-8158-92ADC00B213D}" destId="{5F61C5A1-EF8F-4FFB-95A5-AA33D2445215}" srcOrd="18" destOrd="0" presId="urn:microsoft.com/office/officeart/2005/8/layout/list1"/>
    <dgm:cxn modelId="{348B4418-4CCA-4CC9-A9BB-8D0C264F19E4}" type="presParOf" srcId="{6130A0A6-B71C-4579-8158-92ADC00B213D}" destId="{058C1A22-1661-4DD5-9718-C1207A44C600}" srcOrd="19" destOrd="0" presId="urn:microsoft.com/office/officeart/2005/8/layout/list1"/>
    <dgm:cxn modelId="{D6B7427D-BB18-45B7-B5A5-4942889A29CF}" type="presParOf" srcId="{6130A0A6-B71C-4579-8158-92ADC00B213D}" destId="{DC750936-C1B1-414F-9321-DA38B5530E20}" srcOrd="20" destOrd="0" presId="urn:microsoft.com/office/officeart/2005/8/layout/list1"/>
    <dgm:cxn modelId="{961B190A-C8B5-4944-BBEA-8B041FDD7ECA}" type="presParOf" srcId="{DC750936-C1B1-414F-9321-DA38B5530E20}" destId="{55AA9F6F-1B10-4A8B-AB69-1B02820F7472}" srcOrd="0" destOrd="0" presId="urn:microsoft.com/office/officeart/2005/8/layout/list1"/>
    <dgm:cxn modelId="{AF857932-D7A1-4A42-9E7C-C0DDA6F9044D}" type="presParOf" srcId="{DC750936-C1B1-414F-9321-DA38B5530E20}" destId="{155EEB1A-DC54-42D7-987E-1F8EDD0B650E}" srcOrd="1" destOrd="0" presId="urn:microsoft.com/office/officeart/2005/8/layout/list1"/>
    <dgm:cxn modelId="{A26EC90F-2F57-419D-9456-BC595E4C557A}" type="presParOf" srcId="{6130A0A6-B71C-4579-8158-92ADC00B213D}" destId="{6C461ACF-EFED-4850-A401-E68F2BFA45D9}" srcOrd="21" destOrd="0" presId="urn:microsoft.com/office/officeart/2005/8/layout/list1"/>
    <dgm:cxn modelId="{D4DEB0E7-9377-474C-A2AE-32959A119E9D}" type="presParOf" srcId="{6130A0A6-B71C-4579-8158-92ADC00B213D}" destId="{74A15AC4-8C5A-485F-ADAD-4E65882F1D2C}" srcOrd="22" destOrd="0" presId="urn:microsoft.com/office/officeart/2005/8/layout/list1"/>
    <dgm:cxn modelId="{57A03A4F-9D4F-4636-B46A-D7CD345E8D58}" type="presParOf" srcId="{6130A0A6-B71C-4579-8158-92ADC00B213D}" destId="{4919ED51-B129-4625-A29B-EB14ECD45A6C}" srcOrd="23" destOrd="0" presId="urn:microsoft.com/office/officeart/2005/8/layout/list1"/>
    <dgm:cxn modelId="{CE86B563-9C31-4AF2-92E6-9A1F5CCEC9C8}" type="presParOf" srcId="{6130A0A6-B71C-4579-8158-92ADC00B213D}" destId="{84F76A86-14C0-403A-B744-1DDA1525EBE1}" srcOrd="24" destOrd="0" presId="urn:microsoft.com/office/officeart/2005/8/layout/list1"/>
    <dgm:cxn modelId="{741078E1-0708-43B5-95E8-9C3DD97B7B9F}" type="presParOf" srcId="{84F76A86-14C0-403A-B744-1DDA1525EBE1}" destId="{94EFE868-B855-4C24-9DF6-8EEDD3058914}" srcOrd="0" destOrd="0" presId="urn:microsoft.com/office/officeart/2005/8/layout/list1"/>
    <dgm:cxn modelId="{8EC296E6-AB76-435E-BBD3-851DE356E006}" type="presParOf" srcId="{84F76A86-14C0-403A-B744-1DDA1525EBE1}" destId="{86B05587-E2F2-41CB-ABB2-34986941860D}" srcOrd="1" destOrd="0" presId="urn:microsoft.com/office/officeart/2005/8/layout/list1"/>
    <dgm:cxn modelId="{FE28B470-4B9A-4A13-A642-A297A601D44C}" type="presParOf" srcId="{6130A0A6-B71C-4579-8158-92ADC00B213D}" destId="{C30215F5-DC2D-4939-B5BB-151C19BE8F0C}" srcOrd="25" destOrd="0" presId="urn:microsoft.com/office/officeart/2005/8/layout/list1"/>
    <dgm:cxn modelId="{A737D358-236D-4C09-A7A7-E83EF8F824B9}" type="presParOf" srcId="{6130A0A6-B71C-4579-8158-92ADC00B213D}" destId="{FEE51833-7F58-4015-814E-EEBF8458E105}" srcOrd="26" destOrd="0" presId="urn:microsoft.com/office/officeart/2005/8/layout/list1"/>
    <dgm:cxn modelId="{96C45AE3-F9D8-435F-B557-B24456343EEA}" type="presParOf" srcId="{6130A0A6-B71C-4579-8158-92ADC00B213D}" destId="{E1E1B84E-74AC-42B6-8800-D0D5E38E440E}" srcOrd="27" destOrd="0" presId="urn:microsoft.com/office/officeart/2005/8/layout/list1"/>
    <dgm:cxn modelId="{F9B924BB-8433-4563-A637-46D2765182C6}" type="presParOf" srcId="{6130A0A6-B71C-4579-8158-92ADC00B213D}" destId="{C078D522-3C4F-4CA3-8D30-6211BABC5B99}" srcOrd="28" destOrd="0" presId="urn:microsoft.com/office/officeart/2005/8/layout/list1"/>
    <dgm:cxn modelId="{BFF0C2C7-6C1A-43C2-8810-350B683A2017}" type="presParOf" srcId="{C078D522-3C4F-4CA3-8D30-6211BABC5B99}" destId="{E27FCC2D-6799-401E-8BBC-9D4E336B8B0B}" srcOrd="0" destOrd="0" presId="urn:microsoft.com/office/officeart/2005/8/layout/list1"/>
    <dgm:cxn modelId="{89743367-95EF-4D3A-BDC8-174B54D82653}" type="presParOf" srcId="{C078D522-3C4F-4CA3-8D30-6211BABC5B99}" destId="{E1B4C6D6-8ABA-4EF0-BE41-04459D058EB6}" srcOrd="1" destOrd="0" presId="urn:microsoft.com/office/officeart/2005/8/layout/list1"/>
    <dgm:cxn modelId="{E0A13C98-26B1-4AC2-BDC5-03C72621BA41}" type="presParOf" srcId="{6130A0A6-B71C-4579-8158-92ADC00B213D}" destId="{8FD2BE7A-EC4C-4486-BE8E-401C60AFBFC7}" srcOrd="29" destOrd="0" presId="urn:microsoft.com/office/officeart/2005/8/layout/list1"/>
    <dgm:cxn modelId="{303E8D3A-6DFC-4632-BA00-10E9922916BF}" type="presParOf" srcId="{6130A0A6-B71C-4579-8158-92ADC00B213D}" destId="{579E2BCA-C6A5-443E-99DA-365A6DA1FC41}" srcOrd="30" destOrd="0" presId="urn:microsoft.com/office/officeart/2005/8/layout/list1"/>
    <dgm:cxn modelId="{CE10F42E-C406-4193-85D1-1D8444E8668D}" type="presParOf" srcId="{6130A0A6-B71C-4579-8158-92ADC00B213D}" destId="{7BE5CF6E-B4FB-443B-9CC1-FC6721B7FB6A}" srcOrd="31" destOrd="0" presId="urn:microsoft.com/office/officeart/2005/8/layout/list1"/>
    <dgm:cxn modelId="{D716A406-6808-4A88-931B-1E82ED8B49F0}" type="presParOf" srcId="{6130A0A6-B71C-4579-8158-92ADC00B213D}" destId="{D90AD949-6EA2-464E-B697-4D0ABCAF968A}" srcOrd="32" destOrd="0" presId="urn:microsoft.com/office/officeart/2005/8/layout/list1"/>
    <dgm:cxn modelId="{FD6C1D37-B174-400B-AF40-96397C85A2BC}" type="presParOf" srcId="{D90AD949-6EA2-464E-B697-4D0ABCAF968A}" destId="{C97CA88E-C91D-455D-A0D2-81B5C402AB8E}" srcOrd="0" destOrd="0" presId="urn:microsoft.com/office/officeart/2005/8/layout/list1"/>
    <dgm:cxn modelId="{D38F7A31-C823-4759-9041-F6FE836EC7B0}" type="presParOf" srcId="{D90AD949-6EA2-464E-B697-4D0ABCAF968A}" destId="{94477CC7-4F16-475C-B01F-983F95EA259E}" srcOrd="1" destOrd="0" presId="urn:microsoft.com/office/officeart/2005/8/layout/list1"/>
    <dgm:cxn modelId="{E7E72096-A584-4F13-A902-688FFBE90B03}" type="presParOf" srcId="{6130A0A6-B71C-4579-8158-92ADC00B213D}" destId="{DE044C98-4E35-4AA1-A15F-DBD2151133A5}" srcOrd="33" destOrd="0" presId="urn:microsoft.com/office/officeart/2005/8/layout/list1"/>
    <dgm:cxn modelId="{88653D5A-C38B-4147-A4DA-0419401DA6E6}" type="presParOf" srcId="{6130A0A6-B71C-4579-8158-92ADC00B213D}" destId="{793ADF2C-FB03-4EAC-B471-FDC1D8EC6A6D}" srcOrd="34" destOrd="0" presId="urn:microsoft.com/office/officeart/2005/8/layout/list1"/>
    <dgm:cxn modelId="{718ED7F5-DD3F-42D7-9B16-269E63A0F3AB}" type="presParOf" srcId="{6130A0A6-B71C-4579-8158-92ADC00B213D}" destId="{682E330C-E877-4AC8-8D70-017E1E1C0731}" srcOrd="35" destOrd="0" presId="urn:microsoft.com/office/officeart/2005/8/layout/list1"/>
    <dgm:cxn modelId="{8DFAD8CC-E05E-41F8-96A4-5930C01DBD6B}" type="presParOf" srcId="{6130A0A6-B71C-4579-8158-92ADC00B213D}" destId="{C4890170-6F73-4EAB-B992-D42F76DC9C3C}" srcOrd="36" destOrd="0" presId="urn:microsoft.com/office/officeart/2005/8/layout/list1"/>
    <dgm:cxn modelId="{20B38F28-FDB5-486E-8E29-1D4481D0C8F9}" type="presParOf" srcId="{C4890170-6F73-4EAB-B992-D42F76DC9C3C}" destId="{1E725CC6-B9C1-4946-B544-CBA18F999FCE}" srcOrd="0" destOrd="0" presId="urn:microsoft.com/office/officeart/2005/8/layout/list1"/>
    <dgm:cxn modelId="{75A040F1-C1E4-4E44-B60D-3EBF8CFED42A}" type="presParOf" srcId="{C4890170-6F73-4EAB-B992-D42F76DC9C3C}" destId="{77FE9CBD-BAAD-435A-AE42-6A670B9DF892}" srcOrd="1" destOrd="0" presId="urn:microsoft.com/office/officeart/2005/8/layout/list1"/>
    <dgm:cxn modelId="{D5C5479F-F202-4D76-9B2A-50CFDCD02077}" type="presParOf" srcId="{6130A0A6-B71C-4579-8158-92ADC00B213D}" destId="{8A10D55E-8A05-48DD-8129-0391904E23C1}" srcOrd="37" destOrd="0" presId="urn:microsoft.com/office/officeart/2005/8/layout/list1"/>
    <dgm:cxn modelId="{A182E848-3DF5-4491-980D-9F76353B70B9}" type="presParOf" srcId="{6130A0A6-B71C-4579-8158-92ADC00B213D}" destId="{1AFB5325-7EC3-4288-A58C-A18B60A8B601}" srcOrd="38" destOrd="0" presId="urn:microsoft.com/office/officeart/2005/8/layout/list1"/>
    <dgm:cxn modelId="{3BFCF6A3-AAAB-450D-96B0-409AE3ECD8D8}" type="presParOf" srcId="{6130A0A6-B71C-4579-8158-92ADC00B213D}" destId="{BEA7853D-52D7-43DA-9151-A58714F2C742}" srcOrd="39" destOrd="0" presId="urn:microsoft.com/office/officeart/2005/8/layout/list1"/>
    <dgm:cxn modelId="{A735E624-0EB7-47BB-BBE2-C43D8DF27E15}" type="presParOf" srcId="{6130A0A6-B71C-4579-8158-92ADC00B213D}" destId="{A10FD8E8-4A39-4B81-A808-729118D7B171}" srcOrd="40" destOrd="0" presId="urn:microsoft.com/office/officeart/2005/8/layout/list1"/>
    <dgm:cxn modelId="{F14A3C07-901B-4322-8BEB-AFA693C56479}" type="presParOf" srcId="{A10FD8E8-4A39-4B81-A808-729118D7B171}" destId="{01520B87-C883-49D1-95F8-FF073B267262}" srcOrd="0" destOrd="0" presId="urn:microsoft.com/office/officeart/2005/8/layout/list1"/>
    <dgm:cxn modelId="{63F9CD70-A9F2-46B4-BAEA-7BA5FAFF0935}" type="presParOf" srcId="{A10FD8E8-4A39-4B81-A808-729118D7B171}" destId="{5F8D062F-2124-4CF5-A8BB-4584B46492AA}" srcOrd="1" destOrd="0" presId="urn:microsoft.com/office/officeart/2005/8/layout/list1"/>
    <dgm:cxn modelId="{8BD57BDF-D12C-4D94-A751-7EDE26B288AA}" type="presParOf" srcId="{6130A0A6-B71C-4579-8158-92ADC00B213D}" destId="{0B01042E-F0A8-4759-A0A9-86C854BCBB22}" srcOrd="41" destOrd="0" presId="urn:microsoft.com/office/officeart/2005/8/layout/list1"/>
    <dgm:cxn modelId="{F88F85D0-BDF1-4DDD-9A59-09C51B92BAD1}" type="presParOf" srcId="{6130A0A6-B71C-4579-8158-92ADC00B213D}" destId="{D50643CA-6F85-4B8E-87A6-E321BF32C461}" srcOrd="42" destOrd="0" presId="urn:microsoft.com/office/officeart/2005/8/layout/list1"/>
    <dgm:cxn modelId="{174068ED-1DDA-4B04-A03D-09778CDBE46D}" type="presParOf" srcId="{6130A0A6-B71C-4579-8158-92ADC00B213D}" destId="{A128B1D0-91D3-4EB5-87FC-109BE249063A}" srcOrd="43" destOrd="0" presId="urn:microsoft.com/office/officeart/2005/8/layout/list1"/>
    <dgm:cxn modelId="{69DA465E-A15C-46F8-84FC-CF19A94C10FD}" type="presParOf" srcId="{6130A0A6-B71C-4579-8158-92ADC00B213D}" destId="{A317294F-AF5D-4694-98A1-539C2C498BCB}" srcOrd="44" destOrd="0" presId="urn:microsoft.com/office/officeart/2005/8/layout/list1"/>
    <dgm:cxn modelId="{B05C5B66-ABFE-4C65-92EF-3E4D2832C4F3}" type="presParOf" srcId="{A317294F-AF5D-4694-98A1-539C2C498BCB}" destId="{BFC9AFD5-1BDE-4F67-89FF-8C191B0DFC13}" srcOrd="0" destOrd="0" presId="urn:microsoft.com/office/officeart/2005/8/layout/list1"/>
    <dgm:cxn modelId="{EE1A71C2-F37C-4710-805D-695D3D7E8C40}" type="presParOf" srcId="{A317294F-AF5D-4694-98A1-539C2C498BCB}" destId="{754BC4BE-0450-4237-A319-3C6B4E6EBD18}" srcOrd="1" destOrd="0" presId="urn:microsoft.com/office/officeart/2005/8/layout/list1"/>
    <dgm:cxn modelId="{A811B84A-66C7-4ABE-8450-149D65ECAC92}" type="presParOf" srcId="{6130A0A6-B71C-4579-8158-92ADC00B213D}" destId="{C9A1867B-96C7-4714-9838-CD00A140A2ED}" srcOrd="45" destOrd="0" presId="urn:microsoft.com/office/officeart/2005/8/layout/list1"/>
    <dgm:cxn modelId="{1CA21FA6-5256-481E-9424-BCB5C26FD6ED}" type="presParOf" srcId="{6130A0A6-B71C-4579-8158-92ADC00B213D}" destId="{F7320576-6AB9-4A26-870C-04938531785A}" srcOrd="4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2215A-BB6E-45D6-B64A-BFE8F4686440}">
      <dsp:nvSpPr>
        <dsp:cNvPr id="0" name=""/>
        <dsp:cNvSpPr/>
      </dsp:nvSpPr>
      <dsp:spPr>
        <a:xfrm>
          <a:off x="0" y="54065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3E9A1-649C-47FB-B16B-AD289109A2BE}">
      <dsp:nvSpPr>
        <dsp:cNvPr id="0" name=""/>
        <dsp:cNvSpPr/>
      </dsp:nvSpPr>
      <dsp:spPr>
        <a:xfrm>
          <a:off x="376490" y="5032"/>
          <a:ext cx="6017321" cy="81606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Formato de solicitud para la realización de obras audiovisuales, toma de fotografías y su uso posterior </a:t>
          </a:r>
          <a:r>
            <a:rPr lang="es-ES" sz="1800" kern="1200" dirty="0"/>
            <a:t>AAMB_FO_11 </a:t>
          </a:r>
          <a:endParaRPr lang="es-CO" sz="1800" kern="1200" dirty="0"/>
        </a:p>
      </dsp:txBody>
      <dsp:txXfrm>
        <a:off x="416327" y="44869"/>
        <a:ext cx="5937647" cy="736389"/>
      </dsp:txXfrm>
    </dsp:sp>
    <dsp:sp modelId="{2EA8EBCC-9921-47E4-85BC-D39CE58D1CD4}">
      <dsp:nvSpPr>
        <dsp:cNvPr id="0" name=""/>
        <dsp:cNvSpPr/>
      </dsp:nvSpPr>
      <dsp:spPr>
        <a:xfrm>
          <a:off x="0" y="140249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09D00-B756-490B-95A3-3B1FE41D696A}">
      <dsp:nvSpPr>
        <dsp:cNvPr id="0" name=""/>
        <dsp:cNvSpPr/>
      </dsp:nvSpPr>
      <dsp:spPr>
        <a:xfrm>
          <a:off x="376490" y="1122055"/>
          <a:ext cx="6012630" cy="560880"/>
        </a:xfrm>
        <a:prstGeom prst="round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Fotocopia documento de identidad del peticionario</a:t>
          </a:r>
        </a:p>
      </dsp:txBody>
      <dsp:txXfrm>
        <a:off x="403870" y="1149435"/>
        <a:ext cx="5957870" cy="506120"/>
      </dsp:txXfrm>
    </dsp:sp>
    <dsp:sp modelId="{46DDB6BE-C139-4922-A75E-40227ED99BED}">
      <dsp:nvSpPr>
        <dsp:cNvPr id="0" name=""/>
        <dsp:cNvSpPr/>
      </dsp:nvSpPr>
      <dsp:spPr>
        <a:xfrm>
          <a:off x="0" y="226433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6CAF2-3948-4A9F-8DE3-AF6D0CACB4C0}">
      <dsp:nvSpPr>
        <dsp:cNvPr id="0" name=""/>
        <dsp:cNvSpPr/>
      </dsp:nvSpPr>
      <dsp:spPr>
        <a:xfrm>
          <a:off x="376490" y="1983895"/>
          <a:ext cx="6091956" cy="56088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Certificado de existencia y representación legal (Solo aplica para personas jurídicas)</a:t>
          </a:r>
        </a:p>
      </dsp:txBody>
      <dsp:txXfrm>
        <a:off x="403870" y="2011275"/>
        <a:ext cx="6037196" cy="506120"/>
      </dsp:txXfrm>
    </dsp:sp>
    <dsp:sp modelId="{18AFDBA0-D90E-42CB-B8DF-08FC538B680E}">
      <dsp:nvSpPr>
        <dsp:cNvPr id="0" name=""/>
        <dsp:cNvSpPr/>
      </dsp:nvSpPr>
      <dsp:spPr>
        <a:xfrm>
          <a:off x="0" y="312617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932C-6228-4D3D-B11D-9A3D2B65C434}">
      <dsp:nvSpPr>
        <dsp:cNvPr id="0" name=""/>
        <dsp:cNvSpPr/>
      </dsp:nvSpPr>
      <dsp:spPr>
        <a:xfrm>
          <a:off x="376490" y="2845735"/>
          <a:ext cx="6147933" cy="56088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Poder autenticado por notaría (Cuándo se actúe a través de un tercero)</a:t>
          </a:r>
        </a:p>
      </dsp:txBody>
      <dsp:txXfrm>
        <a:off x="403870" y="2873115"/>
        <a:ext cx="6093173" cy="506120"/>
      </dsp:txXfrm>
    </dsp:sp>
    <dsp:sp modelId="{5F61C5A1-EF8F-4FFB-95A5-AA33D2445215}">
      <dsp:nvSpPr>
        <dsp:cNvPr id="0" name=""/>
        <dsp:cNvSpPr/>
      </dsp:nvSpPr>
      <dsp:spPr>
        <a:xfrm>
          <a:off x="0" y="398801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B6460-663F-4BD9-AD8A-9EEB2A695538}">
      <dsp:nvSpPr>
        <dsp:cNvPr id="0" name=""/>
        <dsp:cNvSpPr/>
      </dsp:nvSpPr>
      <dsp:spPr>
        <a:xfrm>
          <a:off x="376490" y="3707575"/>
          <a:ext cx="6091956" cy="56088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Documento descriptivo (En español)</a:t>
          </a:r>
        </a:p>
      </dsp:txBody>
      <dsp:txXfrm>
        <a:off x="403870" y="3734955"/>
        <a:ext cx="6037196" cy="506120"/>
      </dsp:txXfrm>
    </dsp:sp>
    <dsp:sp modelId="{74A15AC4-8C5A-485F-ADAD-4E65882F1D2C}">
      <dsp:nvSpPr>
        <dsp:cNvPr id="0" name=""/>
        <dsp:cNvSpPr/>
      </dsp:nvSpPr>
      <dsp:spPr>
        <a:xfrm>
          <a:off x="0" y="484985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EB1A-DC54-42D7-987E-1F8EDD0B650E}">
      <dsp:nvSpPr>
        <dsp:cNvPr id="0" name=""/>
        <dsp:cNvSpPr/>
      </dsp:nvSpPr>
      <dsp:spPr>
        <a:xfrm>
          <a:off x="376490" y="4569415"/>
          <a:ext cx="6180612" cy="560880"/>
        </a:xfrm>
        <a:prstGeom prst="round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800" kern="1200" dirty="0"/>
            <a:t>Formato de liquidación por evaluación o seguimiento ambiental</a:t>
          </a:r>
        </a:p>
      </dsp:txBody>
      <dsp:txXfrm>
        <a:off x="403870" y="4596795"/>
        <a:ext cx="6125852" cy="506120"/>
      </dsp:txXfrm>
    </dsp:sp>
    <dsp:sp modelId="{F7320576-6AB9-4A26-870C-04938531785A}">
      <dsp:nvSpPr>
        <dsp:cNvPr id="0" name=""/>
        <dsp:cNvSpPr/>
      </dsp:nvSpPr>
      <dsp:spPr>
        <a:xfrm>
          <a:off x="0" y="5711695"/>
          <a:ext cx="7529803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BC4BE-0450-4237-A319-3C6B4E6EBD18}">
      <dsp:nvSpPr>
        <dsp:cNvPr id="0" name=""/>
        <dsp:cNvSpPr/>
      </dsp:nvSpPr>
      <dsp:spPr>
        <a:xfrm>
          <a:off x="441472" y="5431255"/>
          <a:ext cx="6106609" cy="56088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900" kern="1200" dirty="0"/>
            <a:t>Soporte de pago</a:t>
          </a:r>
        </a:p>
      </dsp:txBody>
      <dsp:txXfrm>
        <a:off x="468852" y="5458635"/>
        <a:ext cx="6051849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2215A-BB6E-45D6-B64A-BFE8F4686440}">
      <dsp:nvSpPr>
        <dsp:cNvPr id="0" name=""/>
        <dsp:cNvSpPr/>
      </dsp:nvSpPr>
      <dsp:spPr>
        <a:xfrm>
          <a:off x="0" y="380072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3E9A1-649C-47FB-B16B-AD289109A2BE}">
      <dsp:nvSpPr>
        <dsp:cNvPr id="0" name=""/>
        <dsp:cNvSpPr/>
      </dsp:nvSpPr>
      <dsp:spPr>
        <a:xfrm>
          <a:off x="376490" y="149027"/>
          <a:ext cx="6017321" cy="4672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Formato de solicitud. Versión 6</a:t>
          </a:r>
        </a:p>
      </dsp:txBody>
      <dsp:txXfrm>
        <a:off x="399297" y="171834"/>
        <a:ext cx="5971707" cy="421590"/>
      </dsp:txXfrm>
    </dsp:sp>
    <dsp:sp modelId="{2EA8EBCC-9921-47E4-85BC-D39CE58D1CD4}">
      <dsp:nvSpPr>
        <dsp:cNvPr id="0" name=""/>
        <dsp:cNvSpPr/>
      </dsp:nvSpPr>
      <dsp:spPr>
        <a:xfrm>
          <a:off x="0" y="1365556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126424"/>
              <a:satOff val="-2903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09D00-B756-490B-95A3-3B1FE41D696A}">
      <dsp:nvSpPr>
        <dsp:cNvPr id="0" name=""/>
        <dsp:cNvSpPr/>
      </dsp:nvSpPr>
      <dsp:spPr>
        <a:xfrm>
          <a:off x="376490" y="869672"/>
          <a:ext cx="6012630" cy="732044"/>
        </a:xfrm>
        <a:prstGeom prst="roundRect">
          <a:avLst/>
        </a:prstGeom>
        <a:solidFill>
          <a:schemeClr val="accent5">
            <a:hueOff val="-1126424"/>
            <a:satOff val="-2903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i="0" u="none" kern="1200" dirty="0"/>
            <a:t>Ubicación geográfica del predio en plancha catastral o en plancha individual referenciada con coordenadas planas</a:t>
          </a:r>
          <a:endParaRPr lang="es-CO" sz="1500" kern="1200" dirty="0"/>
        </a:p>
      </dsp:txBody>
      <dsp:txXfrm>
        <a:off x="412225" y="905407"/>
        <a:ext cx="5941160" cy="660574"/>
      </dsp:txXfrm>
    </dsp:sp>
    <dsp:sp modelId="{46DDB6BE-C139-4922-A75E-40227ED99BED}">
      <dsp:nvSpPr>
        <dsp:cNvPr id="0" name=""/>
        <dsp:cNvSpPr/>
      </dsp:nvSpPr>
      <dsp:spPr>
        <a:xfrm>
          <a:off x="0" y="2091316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252848"/>
              <a:satOff val="-5806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6CAF2-3948-4A9F-8DE3-AF6D0CACB4C0}">
      <dsp:nvSpPr>
        <dsp:cNvPr id="0" name=""/>
        <dsp:cNvSpPr/>
      </dsp:nvSpPr>
      <dsp:spPr>
        <a:xfrm>
          <a:off x="376490" y="1855156"/>
          <a:ext cx="6091956" cy="47232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500" b="0" kern="1200" dirty="0"/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i="0" u="none" kern="1200" dirty="0"/>
            <a:t>Breve reseña descriptiva sobre las características del ecosistema natural</a:t>
          </a:r>
        </a:p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500" kern="1200" dirty="0"/>
        </a:p>
      </dsp:txBody>
      <dsp:txXfrm>
        <a:off x="399547" y="1878213"/>
        <a:ext cx="6045842" cy="426206"/>
      </dsp:txXfrm>
    </dsp:sp>
    <dsp:sp modelId="{18AFDBA0-D90E-42CB-B8DF-08FC538B680E}">
      <dsp:nvSpPr>
        <dsp:cNvPr id="0" name=""/>
        <dsp:cNvSpPr/>
      </dsp:nvSpPr>
      <dsp:spPr>
        <a:xfrm>
          <a:off x="0" y="2817076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932C-6228-4D3D-B11D-9A3D2B65C434}">
      <dsp:nvSpPr>
        <dsp:cNvPr id="0" name=""/>
        <dsp:cNvSpPr/>
      </dsp:nvSpPr>
      <dsp:spPr>
        <a:xfrm>
          <a:off x="376490" y="2580916"/>
          <a:ext cx="6147933" cy="4723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i="0" u="none" kern="1200" dirty="0"/>
            <a:t>Copia del certificado de tradición y libertad del predio a registrar</a:t>
          </a:r>
          <a:endParaRPr lang="es-CO" sz="1500" kern="1200" dirty="0"/>
        </a:p>
      </dsp:txBody>
      <dsp:txXfrm>
        <a:off x="399547" y="2603973"/>
        <a:ext cx="6101819" cy="426206"/>
      </dsp:txXfrm>
    </dsp:sp>
    <dsp:sp modelId="{5F61C5A1-EF8F-4FFB-95A5-AA33D2445215}">
      <dsp:nvSpPr>
        <dsp:cNvPr id="0" name=""/>
        <dsp:cNvSpPr/>
      </dsp:nvSpPr>
      <dsp:spPr>
        <a:xfrm>
          <a:off x="0" y="3709584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505695"/>
              <a:satOff val="-11613"/>
              <a:lumOff val="-78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B6460-663F-4BD9-AD8A-9EEB2A695538}">
      <dsp:nvSpPr>
        <dsp:cNvPr id="0" name=""/>
        <dsp:cNvSpPr/>
      </dsp:nvSpPr>
      <dsp:spPr>
        <a:xfrm>
          <a:off x="376490" y="3306676"/>
          <a:ext cx="6091956" cy="639067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b="0" i="0" u="none" kern="1200" dirty="0"/>
            <a:t>Poder especial de representación legal autenticado en el caso que la persona que adelante el trámite no sea la propietaria del predio o existan más propietarios</a:t>
          </a:r>
          <a:endParaRPr lang="es-CO" sz="1500" kern="1200" dirty="0"/>
        </a:p>
      </dsp:txBody>
      <dsp:txXfrm>
        <a:off x="407687" y="3337873"/>
        <a:ext cx="6029562" cy="576673"/>
      </dsp:txXfrm>
    </dsp:sp>
    <dsp:sp modelId="{74A15AC4-8C5A-485F-ADAD-4E65882F1D2C}">
      <dsp:nvSpPr>
        <dsp:cNvPr id="0" name=""/>
        <dsp:cNvSpPr/>
      </dsp:nvSpPr>
      <dsp:spPr>
        <a:xfrm>
          <a:off x="0" y="5001514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632119"/>
              <a:satOff val="-14516"/>
              <a:lumOff val="-980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EB1A-DC54-42D7-987E-1F8EDD0B650E}">
      <dsp:nvSpPr>
        <dsp:cNvPr id="0" name=""/>
        <dsp:cNvSpPr/>
      </dsp:nvSpPr>
      <dsp:spPr>
        <a:xfrm>
          <a:off x="376490" y="4199184"/>
          <a:ext cx="6180612" cy="1038489"/>
        </a:xfrm>
        <a:prstGeom prst="roundRect">
          <a:avLst/>
        </a:prstGeom>
        <a:solidFill>
          <a:schemeClr val="accent5">
            <a:hueOff val="-5632119"/>
            <a:satOff val="-14516"/>
            <a:lumOff val="-9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Formato de autoliquidación por evaluación o seguimiento ambiental (</a:t>
          </a:r>
          <a:r>
            <a:rPr lang="es-ES" sz="1500" b="0" i="1" u="none" kern="1200" dirty="0"/>
            <a:t>Sólo aplica cuando el predio es propiedad de una persona jurídica con ánimo de lucro)</a:t>
          </a:r>
          <a:endParaRPr lang="es-CO" sz="1500" kern="1200" dirty="0"/>
        </a:p>
      </dsp:txBody>
      <dsp:txXfrm>
        <a:off x="427185" y="4249879"/>
        <a:ext cx="6079222" cy="937099"/>
      </dsp:txXfrm>
    </dsp:sp>
    <dsp:sp modelId="{F7320576-6AB9-4A26-870C-04938531785A}">
      <dsp:nvSpPr>
        <dsp:cNvPr id="0" name=""/>
        <dsp:cNvSpPr/>
      </dsp:nvSpPr>
      <dsp:spPr>
        <a:xfrm>
          <a:off x="0" y="5727274"/>
          <a:ext cx="7529803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BC4BE-0450-4237-A319-3C6B4E6EBD18}">
      <dsp:nvSpPr>
        <dsp:cNvPr id="0" name=""/>
        <dsp:cNvSpPr/>
      </dsp:nvSpPr>
      <dsp:spPr>
        <a:xfrm>
          <a:off x="441472" y="5491114"/>
          <a:ext cx="6106609" cy="47232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500" kern="1200" dirty="0"/>
            <a:t>Soporte de pago (</a:t>
          </a:r>
          <a:r>
            <a:rPr lang="es-ES" sz="1500" b="0" i="1" u="none" kern="1200" dirty="0"/>
            <a:t>Sólo aplica cuando el predio es propiedad de una persona jurídica con ánimo de lucro)</a:t>
          </a:r>
          <a:endParaRPr lang="es-CO" sz="1500" kern="1200" dirty="0"/>
        </a:p>
      </dsp:txBody>
      <dsp:txXfrm>
        <a:off x="464529" y="5514171"/>
        <a:ext cx="6060495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2215A-BB6E-45D6-B64A-BFE8F4686440}">
      <dsp:nvSpPr>
        <dsp:cNvPr id="0" name=""/>
        <dsp:cNvSpPr/>
      </dsp:nvSpPr>
      <dsp:spPr>
        <a:xfrm>
          <a:off x="0" y="239407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3E9A1-649C-47FB-B16B-AD289109A2BE}">
      <dsp:nvSpPr>
        <dsp:cNvPr id="0" name=""/>
        <dsp:cNvSpPr/>
      </dsp:nvSpPr>
      <dsp:spPr>
        <a:xfrm>
          <a:off x="376490" y="37243"/>
          <a:ext cx="6017321" cy="40880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0" i="0" u="none" kern="1200" dirty="0"/>
            <a:t>Fotocopia del documento de identidad del solicitante.</a:t>
          </a:r>
          <a:endParaRPr lang="es-CO" sz="1400" kern="1200" dirty="0"/>
        </a:p>
      </dsp:txBody>
      <dsp:txXfrm>
        <a:off x="396446" y="57199"/>
        <a:ext cx="5977409" cy="368892"/>
      </dsp:txXfrm>
    </dsp:sp>
    <dsp:sp modelId="{2EA8EBCC-9921-47E4-85BC-D39CE58D1CD4}">
      <dsp:nvSpPr>
        <dsp:cNvPr id="0" name=""/>
        <dsp:cNvSpPr/>
      </dsp:nvSpPr>
      <dsp:spPr>
        <a:xfrm>
          <a:off x="0" y="1101706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44818"/>
              <a:satOff val="-2177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09D00-B756-490B-95A3-3B1FE41D696A}">
      <dsp:nvSpPr>
        <dsp:cNvPr id="0" name=""/>
        <dsp:cNvSpPr/>
      </dsp:nvSpPr>
      <dsp:spPr>
        <a:xfrm>
          <a:off x="376490" y="667807"/>
          <a:ext cx="6012630" cy="640538"/>
        </a:xfrm>
        <a:prstGeom prst="round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Fotocopia del documento de identidad del responsable del proyecto de investigación.</a:t>
          </a:r>
          <a:endParaRPr lang="es-CO" sz="1400" kern="1200" dirty="0"/>
        </a:p>
      </dsp:txBody>
      <dsp:txXfrm>
        <a:off x="407758" y="699075"/>
        <a:ext cx="5950094" cy="578002"/>
      </dsp:txXfrm>
    </dsp:sp>
    <dsp:sp modelId="{46DDB6BE-C139-4922-A75E-40227ED99BED}">
      <dsp:nvSpPr>
        <dsp:cNvPr id="0" name=""/>
        <dsp:cNvSpPr/>
      </dsp:nvSpPr>
      <dsp:spPr>
        <a:xfrm>
          <a:off x="0" y="1736746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6CAF2-3948-4A9F-8DE3-AF6D0CACB4C0}">
      <dsp:nvSpPr>
        <dsp:cNvPr id="0" name=""/>
        <dsp:cNvSpPr/>
      </dsp:nvSpPr>
      <dsp:spPr>
        <a:xfrm>
          <a:off x="376490" y="1530106"/>
          <a:ext cx="6091956" cy="41328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En caso de personas jurídicas certificación de existencia y representación legal o su equivalente</a:t>
          </a:r>
          <a:endParaRPr lang="es-CO" sz="1400" b="0" kern="1200" dirty="0"/>
        </a:p>
      </dsp:txBody>
      <dsp:txXfrm>
        <a:off x="396665" y="1550281"/>
        <a:ext cx="6051606" cy="372930"/>
      </dsp:txXfrm>
    </dsp:sp>
    <dsp:sp modelId="{18AFDBA0-D90E-42CB-B8DF-08FC538B680E}">
      <dsp:nvSpPr>
        <dsp:cNvPr id="0" name=""/>
        <dsp:cNvSpPr/>
      </dsp:nvSpPr>
      <dsp:spPr>
        <a:xfrm>
          <a:off x="0" y="2371786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534453"/>
              <a:satOff val="-6532"/>
              <a:lumOff val="-4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932C-6228-4D3D-B11D-9A3D2B65C434}">
      <dsp:nvSpPr>
        <dsp:cNvPr id="0" name=""/>
        <dsp:cNvSpPr/>
      </dsp:nvSpPr>
      <dsp:spPr>
        <a:xfrm>
          <a:off x="376490" y="2165146"/>
          <a:ext cx="6147933" cy="413280"/>
        </a:xfrm>
        <a:prstGeom prst="round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kern="1200" dirty="0"/>
            <a:t>Poder autenticado por notaría (Cuándo se actúe a través de un tercero)</a:t>
          </a:r>
        </a:p>
      </dsp:txBody>
      <dsp:txXfrm>
        <a:off x="396665" y="2185321"/>
        <a:ext cx="6107583" cy="372930"/>
      </dsp:txXfrm>
    </dsp:sp>
    <dsp:sp modelId="{5F61C5A1-EF8F-4FFB-95A5-AA33D2445215}">
      <dsp:nvSpPr>
        <dsp:cNvPr id="0" name=""/>
        <dsp:cNvSpPr/>
      </dsp:nvSpPr>
      <dsp:spPr>
        <a:xfrm>
          <a:off x="0" y="3152730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B6460-663F-4BD9-AD8A-9EEB2A695538}">
      <dsp:nvSpPr>
        <dsp:cNvPr id="0" name=""/>
        <dsp:cNvSpPr/>
      </dsp:nvSpPr>
      <dsp:spPr>
        <a:xfrm>
          <a:off x="376490" y="2800186"/>
          <a:ext cx="6091956" cy="559184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 err="1"/>
            <a:t>Curriculum</a:t>
          </a:r>
          <a:r>
            <a:rPr lang="es-ES" sz="1400" b="0" i="0" u="none" kern="1200" dirty="0"/>
            <a:t> vitae del responsable del proyecto y </a:t>
          </a:r>
          <a:r>
            <a:rPr lang="es-ES" sz="1400" b="0" i="0" u="sng" kern="1200" dirty="0"/>
            <a:t>de su grupo de trabajo</a:t>
          </a:r>
          <a:endParaRPr lang="es-CO" sz="1400" kern="1200" dirty="0"/>
        </a:p>
      </dsp:txBody>
      <dsp:txXfrm>
        <a:off x="403787" y="2827483"/>
        <a:ext cx="6037362" cy="504590"/>
      </dsp:txXfrm>
    </dsp:sp>
    <dsp:sp modelId="{74A15AC4-8C5A-485F-ADAD-4E65882F1D2C}">
      <dsp:nvSpPr>
        <dsp:cNvPr id="0" name=""/>
        <dsp:cNvSpPr/>
      </dsp:nvSpPr>
      <dsp:spPr>
        <a:xfrm>
          <a:off x="0" y="3804041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224089"/>
              <a:satOff val="-10887"/>
              <a:lumOff val="-7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EB1A-DC54-42D7-987E-1F8EDD0B650E}">
      <dsp:nvSpPr>
        <dsp:cNvPr id="0" name=""/>
        <dsp:cNvSpPr/>
      </dsp:nvSpPr>
      <dsp:spPr>
        <a:xfrm>
          <a:off x="376490" y="3581130"/>
          <a:ext cx="6166592" cy="429550"/>
        </a:xfrm>
        <a:prstGeom prst="round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Formato de solicitud de recolección de especímenes dentro del Sistema de Parques Nacionales Naturales </a:t>
          </a:r>
        </a:p>
      </dsp:txBody>
      <dsp:txXfrm>
        <a:off x="397459" y="3602099"/>
        <a:ext cx="6124654" cy="387612"/>
      </dsp:txXfrm>
    </dsp:sp>
    <dsp:sp modelId="{579E2BCA-C6A5-443E-99DA-365A6DA1FC41}">
      <dsp:nvSpPr>
        <dsp:cNvPr id="0" name=""/>
        <dsp:cNvSpPr/>
      </dsp:nvSpPr>
      <dsp:spPr>
        <a:xfrm>
          <a:off x="0" y="4439081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B4C6D6-8ABA-4EF0-BE41-04459D058EB6}">
      <dsp:nvSpPr>
        <dsp:cNvPr id="0" name=""/>
        <dsp:cNvSpPr/>
      </dsp:nvSpPr>
      <dsp:spPr>
        <a:xfrm>
          <a:off x="441472" y="4232441"/>
          <a:ext cx="6054639" cy="41328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Certificación del Ministerio del Interior sobre la presencia o no de grupos étnicos en los sitios de muestreo</a:t>
          </a:r>
        </a:p>
      </dsp:txBody>
      <dsp:txXfrm>
        <a:off x="461647" y="4252616"/>
        <a:ext cx="6014289" cy="372930"/>
      </dsp:txXfrm>
    </dsp:sp>
    <dsp:sp modelId="{793ADF2C-FB03-4EAC-B471-FDC1D8EC6A6D}">
      <dsp:nvSpPr>
        <dsp:cNvPr id="0" name=""/>
        <dsp:cNvSpPr/>
      </dsp:nvSpPr>
      <dsp:spPr>
        <a:xfrm>
          <a:off x="0" y="5074121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913725"/>
              <a:satOff val="-15242"/>
              <a:lumOff val="-1029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77CC7-4F16-475C-B01F-983F95EA259E}">
      <dsp:nvSpPr>
        <dsp:cNvPr id="0" name=""/>
        <dsp:cNvSpPr/>
      </dsp:nvSpPr>
      <dsp:spPr>
        <a:xfrm>
          <a:off x="440184" y="4867481"/>
          <a:ext cx="6035980" cy="413280"/>
        </a:xfrm>
        <a:prstGeom prst="round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Acta de protocolización de la consulta previa. Esta se presentará en caso de presencia de grupos étnicos en los sitios de muestreo</a:t>
          </a:r>
        </a:p>
      </dsp:txBody>
      <dsp:txXfrm>
        <a:off x="460359" y="4887656"/>
        <a:ext cx="5995630" cy="372930"/>
      </dsp:txXfrm>
    </dsp:sp>
    <dsp:sp modelId="{F7320576-6AB9-4A26-870C-04938531785A}">
      <dsp:nvSpPr>
        <dsp:cNvPr id="0" name=""/>
        <dsp:cNvSpPr/>
      </dsp:nvSpPr>
      <dsp:spPr>
        <a:xfrm>
          <a:off x="0" y="6224641"/>
          <a:ext cx="7529803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BC4BE-0450-4237-A319-3C6B4E6EBD18}">
      <dsp:nvSpPr>
        <dsp:cNvPr id="0" name=""/>
        <dsp:cNvSpPr/>
      </dsp:nvSpPr>
      <dsp:spPr>
        <a:xfrm>
          <a:off x="441472" y="5502521"/>
          <a:ext cx="6106609" cy="92876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226" tIns="0" rIns="199226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0" i="0" u="none" kern="1200" dirty="0"/>
            <a:t>Formato de solicitud de autorización de recolección de especies amenazadas, endémicas o vedadas (Solo en aquellos casos que se requiera la recolección de especies amenazadas, endémicas o vedadas) </a:t>
          </a:r>
          <a:endParaRPr lang="es-CO" sz="1400" kern="1200" dirty="0"/>
        </a:p>
      </dsp:txBody>
      <dsp:txXfrm>
        <a:off x="486810" y="5547859"/>
        <a:ext cx="6015933" cy="8380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2215A-BB6E-45D6-B64A-BFE8F4686440}">
      <dsp:nvSpPr>
        <dsp:cNvPr id="0" name=""/>
        <dsp:cNvSpPr/>
      </dsp:nvSpPr>
      <dsp:spPr>
        <a:xfrm>
          <a:off x="0" y="35341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3E9A1-649C-47FB-B16B-AD289109A2BE}">
      <dsp:nvSpPr>
        <dsp:cNvPr id="0" name=""/>
        <dsp:cNvSpPr/>
      </dsp:nvSpPr>
      <dsp:spPr>
        <a:xfrm>
          <a:off x="409147" y="78981"/>
          <a:ext cx="6539270" cy="4220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En caso de personas jurídicas certificación de existencia y representación legal o su equivalente</a:t>
          </a:r>
          <a:endParaRPr lang="es-CO" sz="1300" kern="1200" dirty="0"/>
        </a:p>
      </dsp:txBody>
      <dsp:txXfrm>
        <a:off x="429749" y="99583"/>
        <a:ext cx="6498066" cy="380831"/>
      </dsp:txXfrm>
    </dsp:sp>
    <dsp:sp modelId="{2EA8EBCC-9921-47E4-85BC-D39CE58D1CD4}">
      <dsp:nvSpPr>
        <dsp:cNvPr id="0" name=""/>
        <dsp:cNvSpPr/>
      </dsp:nvSpPr>
      <dsp:spPr>
        <a:xfrm>
          <a:off x="0" y="96934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14413"/>
              <a:satOff val="-1584"/>
              <a:lumOff val="-10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09D00-B756-490B-95A3-3B1FE41D696A}">
      <dsp:nvSpPr>
        <dsp:cNvPr id="0" name=""/>
        <dsp:cNvSpPr/>
      </dsp:nvSpPr>
      <dsp:spPr>
        <a:xfrm>
          <a:off x="409147" y="659416"/>
          <a:ext cx="6534172" cy="457527"/>
        </a:xfrm>
        <a:prstGeom prst="roundRect">
          <a:avLst/>
        </a:prstGeom>
        <a:solidFill>
          <a:schemeClr val="accent5">
            <a:hueOff val="-614413"/>
            <a:satOff val="-1584"/>
            <a:lumOff val="-10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Fotocopia del documento de identidad del solicitante</a:t>
          </a:r>
          <a:endParaRPr lang="es-CO" sz="1300" kern="1200" dirty="0"/>
        </a:p>
      </dsp:txBody>
      <dsp:txXfrm>
        <a:off x="431482" y="681751"/>
        <a:ext cx="6489502" cy="412857"/>
      </dsp:txXfrm>
    </dsp:sp>
    <dsp:sp modelId="{46DDB6BE-C139-4922-A75E-40227ED99BED}">
      <dsp:nvSpPr>
        <dsp:cNvPr id="0" name=""/>
        <dsp:cNvSpPr/>
      </dsp:nvSpPr>
      <dsp:spPr>
        <a:xfrm>
          <a:off x="0" y="142294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228826"/>
              <a:satOff val="-3167"/>
              <a:lumOff val="-21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6CAF2-3948-4A9F-8DE3-AF6D0CACB4C0}">
      <dsp:nvSpPr>
        <dsp:cNvPr id="0" name=""/>
        <dsp:cNvSpPr/>
      </dsp:nvSpPr>
      <dsp:spPr>
        <a:xfrm>
          <a:off x="409147" y="1275344"/>
          <a:ext cx="6620379" cy="295200"/>
        </a:xfrm>
        <a:prstGeom prst="roundRect">
          <a:avLst/>
        </a:prstGeom>
        <a:solidFill>
          <a:schemeClr val="accent5">
            <a:hueOff val="-1228826"/>
            <a:satOff val="-3167"/>
            <a:lumOff val="-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Poder autenticado por notaría (Cuándo se actúe a través de un tercero)</a:t>
          </a:r>
          <a:endParaRPr lang="es-CO" sz="1300" b="0" kern="1200" dirty="0"/>
        </a:p>
      </dsp:txBody>
      <dsp:txXfrm>
        <a:off x="423557" y="1289754"/>
        <a:ext cx="6591559" cy="266380"/>
      </dsp:txXfrm>
    </dsp:sp>
    <dsp:sp modelId="{18AFDBA0-D90E-42CB-B8DF-08FC538B680E}">
      <dsp:nvSpPr>
        <dsp:cNvPr id="0" name=""/>
        <dsp:cNvSpPr/>
      </dsp:nvSpPr>
      <dsp:spPr>
        <a:xfrm>
          <a:off x="0" y="1981715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43239"/>
              <a:satOff val="-4751"/>
              <a:lumOff val="-32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932C-6228-4D3D-B11D-9A3D2B65C434}">
      <dsp:nvSpPr>
        <dsp:cNvPr id="0" name=""/>
        <dsp:cNvSpPr/>
      </dsp:nvSpPr>
      <dsp:spPr>
        <a:xfrm>
          <a:off x="409147" y="1728944"/>
          <a:ext cx="6681211" cy="400370"/>
        </a:xfrm>
        <a:prstGeom prst="roundRect">
          <a:avLst/>
        </a:prstGeom>
        <a:solidFill>
          <a:schemeClr val="accent5">
            <a:hueOff val="-1843239"/>
            <a:satOff val="-4751"/>
            <a:lumOff val="-3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Certificado de libertad y tradición del inmueble que se beneficiara de la concesión de agua (Para acueductos no se valida este requisito)</a:t>
          </a:r>
        </a:p>
      </dsp:txBody>
      <dsp:txXfrm>
        <a:off x="428691" y="1748488"/>
        <a:ext cx="6642123" cy="361282"/>
      </dsp:txXfrm>
    </dsp:sp>
    <dsp:sp modelId="{5F61C5A1-EF8F-4FFB-95A5-AA33D2445215}">
      <dsp:nvSpPr>
        <dsp:cNvPr id="0" name=""/>
        <dsp:cNvSpPr/>
      </dsp:nvSpPr>
      <dsp:spPr>
        <a:xfrm>
          <a:off x="0" y="2539532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7652"/>
              <a:satOff val="-6334"/>
              <a:lumOff val="-427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B6460-663F-4BD9-AD8A-9EEB2A695538}">
      <dsp:nvSpPr>
        <dsp:cNvPr id="0" name=""/>
        <dsp:cNvSpPr/>
      </dsp:nvSpPr>
      <dsp:spPr>
        <a:xfrm>
          <a:off x="409147" y="2287715"/>
          <a:ext cx="6620379" cy="399417"/>
        </a:xfrm>
        <a:prstGeom prst="roundRect">
          <a:avLst/>
        </a:prstGeom>
        <a:solidFill>
          <a:schemeClr val="accent5">
            <a:hueOff val="-2457652"/>
            <a:satOff val="-6334"/>
            <a:lumOff val="-42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Autorización del propietario del predio, en caso de que el solicitante no lo sea</a:t>
          </a:r>
          <a:endParaRPr lang="es-CO" sz="1300" kern="1200" dirty="0"/>
        </a:p>
      </dsp:txBody>
      <dsp:txXfrm>
        <a:off x="428645" y="2307213"/>
        <a:ext cx="6581383" cy="360421"/>
      </dsp:txXfrm>
    </dsp:sp>
    <dsp:sp modelId="{74A15AC4-8C5A-485F-ADAD-4E65882F1D2C}">
      <dsp:nvSpPr>
        <dsp:cNvPr id="0" name=""/>
        <dsp:cNvSpPr/>
      </dsp:nvSpPr>
      <dsp:spPr>
        <a:xfrm>
          <a:off x="0" y="300475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72065"/>
              <a:satOff val="-7918"/>
              <a:lumOff val="-53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EB1A-DC54-42D7-987E-1F8EDD0B650E}">
      <dsp:nvSpPr>
        <dsp:cNvPr id="0" name=""/>
        <dsp:cNvSpPr/>
      </dsp:nvSpPr>
      <dsp:spPr>
        <a:xfrm>
          <a:off x="409147" y="2845532"/>
          <a:ext cx="6701489" cy="306822"/>
        </a:xfrm>
        <a:prstGeom prst="roundRect">
          <a:avLst/>
        </a:prstGeom>
        <a:solidFill>
          <a:schemeClr val="accent5">
            <a:hueOff val="-3072065"/>
            <a:satOff val="-7918"/>
            <a:lumOff val="-53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Formato de solicitud.</a:t>
          </a:r>
        </a:p>
      </dsp:txBody>
      <dsp:txXfrm>
        <a:off x="424125" y="2860510"/>
        <a:ext cx="6671533" cy="276866"/>
      </dsp:txXfrm>
    </dsp:sp>
    <dsp:sp modelId="{FEE51833-7F58-4015-814E-EEBF8458E105}">
      <dsp:nvSpPr>
        <dsp:cNvPr id="0" name=""/>
        <dsp:cNvSpPr/>
      </dsp:nvSpPr>
      <dsp:spPr>
        <a:xfrm>
          <a:off x="0" y="345835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86478"/>
              <a:satOff val="-9501"/>
              <a:lumOff val="-64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05587-E2F2-41CB-ABB2-34986941860D}">
      <dsp:nvSpPr>
        <dsp:cNvPr id="0" name=""/>
        <dsp:cNvSpPr/>
      </dsp:nvSpPr>
      <dsp:spPr>
        <a:xfrm>
          <a:off x="478677" y="3310754"/>
          <a:ext cx="6539213" cy="295200"/>
        </a:xfrm>
        <a:prstGeom prst="roundRect">
          <a:avLst/>
        </a:prstGeom>
        <a:solidFill>
          <a:schemeClr val="accent5">
            <a:hueOff val="-3686478"/>
            <a:satOff val="-9501"/>
            <a:lumOff val="-64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Información sobre los sistemas de captación, derivación, conducción, restitución</a:t>
          </a:r>
        </a:p>
      </dsp:txBody>
      <dsp:txXfrm>
        <a:off x="493087" y="3325164"/>
        <a:ext cx="6510393" cy="266380"/>
      </dsp:txXfrm>
    </dsp:sp>
    <dsp:sp modelId="{579E2BCA-C6A5-443E-99DA-365A6DA1FC41}">
      <dsp:nvSpPr>
        <dsp:cNvPr id="0" name=""/>
        <dsp:cNvSpPr/>
      </dsp:nvSpPr>
      <dsp:spPr>
        <a:xfrm>
          <a:off x="0" y="414768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300891"/>
              <a:satOff val="-11085"/>
              <a:lumOff val="-74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B4C6D6-8ABA-4EF0-BE41-04459D058EB6}">
      <dsp:nvSpPr>
        <dsp:cNvPr id="0" name=""/>
        <dsp:cNvSpPr/>
      </dsp:nvSpPr>
      <dsp:spPr>
        <a:xfrm>
          <a:off x="479766" y="3764354"/>
          <a:ext cx="6579825" cy="530931"/>
        </a:xfrm>
        <a:prstGeom prst="roundRect">
          <a:avLst/>
        </a:prstGeom>
        <a:solidFill>
          <a:schemeClr val="accent5">
            <a:hueOff val="-4300891"/>
            <a:satOff val="-11085"/>
            <a:lumOff val="-74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Formulario de Liquidación Servicios de Evaluación o Seguimiento Ambiental de Permisos, Concesiones y Autorizaciones Ambientales - AMSPNN_FO_08</a:t>
          </a:r>
        </a:p>
      </dsp:txBody>
      <dsp:txXfrm>
        <a:off x="505684" y="3790272"/>
        <a:ext cx="6527989" cy="479095"/>
      </dsp:txXfrm>
    </dsp:sp>
    <dsp:sp modelId="{793ADF2C-FB03-4EAC-B471-FDC1D8EC6A6D}">
      <dsp:nvSpPr>
        <dsp:cNvPr id="0" name=""/>
        <dsp:cNvSpPr/>
      </dsp:nvSpPr>
      <dsp:spPr>
        <a:xfrm>
          <a:off x="0" y="460128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15304"/>
              <a:satOff val="-12668"/>
              <a:lumOff val="-855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77CC7-4F16-475C-B01F-983F95EA259E}">
      <dsp:nvSpPr>
        <dsp:cNvPr id="0" name=""/>
        <dsp:cNvSpPr/>
      </dsp:nvSpPr>
      <dsp:spPr>
        <a:xfrm>
          <a:off x="478366" y="4453686"/>
          <a:ext cx="6559547" cy="295200"/>
        </a:xfrm>
        <a:prstGeom prst="roundRect">
          <a:avLst/>
        </a:prstGeom>
        <a:solidFill>
          <a:schemeClr val="accent5">
            <a:hueOff val="-4915304"/>
            <a:satOff val="-12668"/>
            <a:lumOff val="-85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Soporte de pago por servicio de evaluación ambiental</a:t>
          </a:r>
        </a:p>
      </dsp:txBody>
      <dsp:txXfrm>
        <a:off x="492776" y="4468096"/>
        <a:ext cx="6530727" cy="266380"/>
      </dsp:txXfrm>
    </dsp:sp>
    <dsp:sp modelId="{1AFB5325-7EC3-4288-A58C-A18B60A8B601}">
      <dsp:nvSpPr>
        <dsp:cNvPr id="0" name=""/>
        <dsp:cNvSpPr/>
      </dsp:nvSpPr>
      <dsp:spPr>
        <a:xfrm>
          <a:off x="0" y="508651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29717"/>
              <a:satOff val="-14252"/>
              <a:lumOff val="-96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FE9CBD-BAAD-435A-AE42-6A670B9DF892}">
      <dsp:nvSpPr>
        <dsp:cNvPr id="0" name=""/>
        <dsp:cNvSpPr/>
      </dsp:nvSpPr>
      <dsp:spPr>
        <a:xfrm>
          <a:off x="468539" y="4907286"/>
          <a:ext cx="6623472" cy="326827"/>
        </a:xfrm>
        <a:prstGeom prst="roundRect">
          <a:avLst/>
        </a:prstGeom>
        <a:solidFill>
          <a:schemeClr val="accent5">
            <a:hueOff val="-5529717"/>
            <a:satOff val="-14252"/>
            <a:lumOff val="-96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Censo de usuarios para acueductos veredales y municipales.</a:t>
          </a:r>
        </a:p>
      </dsp:txBody>
      <dsp:txXfrm>
        <a:off x="484493" y="4923240"/>
        <a:ext cx="6591564" cy="294919"/>
      </dsp:txXfrm>
    </dsp:sp>
    <dsp:sp modelId="{D50643CA-6F85-4B8E-87A6-E321BF32C461}">
      <dsp:nvSpPr>
        <dsp:cNvPr id="0" name=""/>
        <dsp:cNvSpPr/>
      </dsp:nvSpPr>
      <dsp:spPr>
        <a:xfrm>
          <a:off x="0" y="5718149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144130"/>
              <a:satOff val="-15835"/>
              <a:lumOff val="-106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D062F-2124-4CF5-A8BB-4584B46492AA}">
      <dsp:nvSpPr>
        <dsp:cNvPr id="0" name=""/>
        <dsp:cNvSpPr/>
      </dsp:nvSpPr>
      <dsp:spPr>
        <a:xfrm>
          <a:off x="474332" y="5392514"/>
          <a:ext cx="6623816" cy="473235"/>
        </a:xfrm>
        <a:prstGeom prst="roundRect">
          <a:avLst/>
        </a:prstGeom>
        <a:solidFill>
          <a:schemeClr val="accent5">
            <a:hueOff val="-6144130"/>
            <a:satOff val="-15835"/>
            <a:lumOff val="-106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Diseño definitivo del pozo (Aplica únicamente para concesión de aguas subterráneas).</a:t>
          </a:r>
        </a:p>
      </dsp:txBody>
      <dsp:txXfrm>
        <a:off x="497433" y="5415615"/>
        <a:ext cx="6577614" cy="427033"/>
      </dsp:txXfrm>
    </dsp:sp>
    <dsp:sp modelId="{F7320576-6AB9-4A26-870C-04938531785A}">
      <dsp:nvSpPr>
        <dsp:cNvPr id="0" name=""/>
        <dsp:cNvSpPr/>
      </dsp:nvSpPr>
      <dsp:spPr>
        <a:xfrm>
          <a:off x="0" y="6283703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BC4BE-0450-4237-A319-3C6B4E6EBD18}">
      <dsp:nvSpPr>
        <dsp:cNvPr id="0" name=""/>
        <dsp:cNvSpPr/>
      </dsp:nvSpPr>
      <dsp:spPr>
        <a:xfrm>
          <a:off x="479766" y="6024149"/>
          <a:ext cx="6636303" cy="40715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Autorización sanitaria favorable, expedida por la Autoridad Sanitaria Departamental cuando el uso sea de </a:t>
          </a:r>
          <a:r>
            <a:rPr lang="es-CO" sz="1300" b="0" i="0" u="none" kern="1200" dirty="0"/>
            <a:t>consumo humano.</a:t>
          </a:r>
          <a:endParaRPr lang="es-CO" sz="1300" kern="1200" dirty="0"/>
        </a:p>
      </dsp:txBody>
      <dsp:txXfrm>
        <a:off x="499642" y="6044025"/>
        <a:ext cx="6596551" cy="3674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C2215A-BB6E-45D6-B64A-BFE8F4686440}">
      <dsp:nvSpPr>
        <dsp:cNvPr id="0" name=""/>
        <dsp:cNvSpPr/>
      </dsp:nvSpPr>
      <dsp:spPr>
        <a:xfrm>
          <a:off x="0" y="35341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73E9A1-649C-47FB-B16B-AD289109A2BE}">
      <dsp:nvSpPr>
        <dsp:cNvPr id="0" name=""/>
        <dsp:cNvSpPr/>
      </dsp:nvSpPr>
      <dsp:spPr>
        <a:xfrm>
          <a:off x="409147" y="78981"/>
          <a:ext cx="6539270" cy="42203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En caso de personas jurídicas certificación de existencia y representación legal o su equivalente</a:t>
          </a:r>
          <a:endParaRPr lang="es-CO" sz="1300" kern="1200" dirty="0"/>
        </a:p>
      </dsp:txBody>
      <dsp:txXfrm>
        <a:off x="429749" y="99583"/>
        <a:ext cx="6498066" cy="380831"/>
      </dsp:txXfrm>
    </dsp:sp>
    <dsp:sp modelId="{2EA8EBCC-9921-47E4-85BC-D39CE58D1CD4}">
      <dsp:nvSpPr>
        <dsp:cNvPr id="0" name=""/>
        <dsp:cNvSpPr/>
      </dsp:nvSpPr>
      <dsp:spPr>
        <a:xfrm>
          <a:off x="0" y="96934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14413"/>
              <a:satOff val="-1584"/>
              <a:lumOff val="-107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09D00-B756-490B-95A3-3B1FE41D696A}">
      <dsp:nvSpPr>
        <dsp:cNvPr id="0" name=""/>
        <dsp:cNvSpPr/>
      </dsp:nvSpPr>
      <dsp:spPr>
        <a:xfrm>
          <a:off x="409147" y="659416"/>
          <a:ext cx="6534172" cy="457527"/>
        </a:xfrm>
        <a:prstGeom prst="roundRect">
          <a:avLst/>
        </a:prstGeom>
        <a:solidFill>
          <a:schemeClr val="accent5">
            <a:hueOff val="-614413"/>
            <a:satOff val="-1584"/>
            <a:lumOff val="-107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Fotocopia del documento de identidad del solicitante</a:t>
          </a:r>
          <a:endParaRPr lang="es-CO" sz="1300" kern="1200" dirty="0"/>
        </a:p>
      </dsp:txBody>
      <dsp:txXfrm>
        <a:off x="431482" y="681751"/>
        <a:ext cx="6489502" cy="412857"/>
      </dsp:txXfrm>
    </dsp:sp>
    <dsp:sp modelId="{46DDB6BE-C139-4922-A75E-40227ED99BED}">
      <dsp:nvSpPr>
        <dsp:cNvPr id="0" name=""/>
        <dsp:cNvSpPr/>
      </dsp:nvSpPr>
      <dsp:spPr>
        <a:xfrm>
          <a:off x="0" y="142294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228826"/>
              <a:satOff val="-3167"/>
              <a:lumOff val="-213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B6CAF2-3948-4A9F-8DE3-AF6D0CACB4C0}">
      <dsp:nvSpPr>
        <dsp:cNvPr id="0" name=""/>
        <dsp:cNvSpPr/>
      </dsp:nvSpPr>
      <dsp:spPr>
        <a:xfrm>
          <a:off x="409147" y="1275344"/>
          <a:ext cx="6620379" cy="295200"/>
        </a:xfrm>
        <a:prstGeom prst="roundRect">
          <a:avLst/>
        </a:prstGeom>
        <a:solidFill>
          <a:schemeClr val="accent5">
            <a:hueOff val="-1228826"/>
            <a:satOff val="-3167"/>
            <a:lumOff val="-213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Poder autenticado por notaría (Cuándo se actúe a través de un tercero)</a:t>
          </a:r>
          <a:endParaRPr lang="es-CO" sz="1300" b="0" kern="1200" dirty="0"/>
        </a:p>
      </dsp:txBody>
      <dsp:txXfrm>
        <a:off x="423557" y="1289754"/>
        <a:ext cx="6591559" cy="266380"/>
      </dsp:txXfrm>
    </dsp:sp>
    <dsp:sp modelId="{18AFDBA0-D90E-42CB-B8DF-08FC538B680E}">
      <dsp:nvSpPr>
        <dsp:cNvPr id="0" name=""/>
        <dsp:cNvSpPr/>
      </dsp:nvSpPr>
      <dsp:spPr>
        <a:xfrm>
          <a:off x="0" y="1981715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843239"/>
              <a:satOff val="-4751"/>
              <a:lumOff val="-32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70932C-6228-4D3D-B11D-9A3D2B65C434}">
      <dsp:nvSpPr>
        <dsp:cNvPr id="0" name=""/>
        <dsp:cNvSpPr/>
      </dsp:nvSpPr>
      <dsp:spPr>
        <a:xfrm>
          <a:off x="409147" y="1728944"/>
          <a:ext cx="6681211" cy="400370"/>
        </a:xfrm>
        <a:prstGeom prst="roundRect">
          <a:avLst/>
        </a:prstGeom>
        <a:solidFill>
          <a:schemeClr val="accent5">
            <a:hueOff val="-1843239"/>
            <a:satOff val="-4751"/>
            <a:lumOff val="-320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300" kern="1200" dirty="0"/>
            <a:t>Certificado de libertad y tradición del inmueble que se beneficiara de la concesión de agua (Para acueductos no se valida este requisito)</a:t>
          </a:r>
        </a:p>
      </dsp:txBody>
      <dsp:txXfrm>
        <a:off x="428691" y="1748488"/>
        <a:ext cx="6642123" cy="361282"/>
      </dsp:txXfrm>
    </dsp:sp>
    <dsp:sp modelId="{5F61C5A1-EF8F-4FFB-95A5-AA33D2445215}">
      <dsp:nvSpPr>
        <dsp:cNvPr id="0" name=""/>
        <dsp:cNvSpPr/>
      </dsp:nvSpPr>
      <dsp:spPr>
        <a:xfrm>
          <a:off x="0" y="2539532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7652"/>
              <a:satOff val="-6334"/>
              <a:lumOff val="-427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2B6460-663F-4BD9-AD8A-9EEB2A695538}">
      <dsp:nvSpPr>
        <dsp:cNvPr id="0" name=""/>
        <dsp:cNvSpPr/>
      </dsp:nvSpPr>
      <dsp:spPr>
        <a:xfrm>
          <a:off x="409147" y="2287715"/>
          <a:ext cx="6620379" cy="399417"/>
        </a:xfrm>
        <a:prstGeom prst="roundRect">
          <a:avLst/>
        </a:prstGeom>
        <a:solidFill>
          <a:schemeClr val="accent5">
            <a:hueOff val="-2457652"/>
            <a:satOff val="-6334"/>
            <a:lumOff val="-427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Autorización del propietario del predio, en caso de que el solicitante no lo sea</a:t>
          </a:r>
          <a:endParaRPr lang="es-CO" sz="1300" kern="1200" dirty="0"/>
        </a:p>
      </dsp:txBody>
      <dsp:txXfrm>
        <a:off x="428645" y="2307213"/>
        <a:ext cx="6581383" cy="360421"/>
      </dsp:txXfrm>
    </dsp:sp>
    <dsp:sp modelId="{74A15AC4-8C5A-485F-ADAD-4E65882F1D2C}">
      <dsp:nvSpPr>
        <dsp:cNvPr id="0" name=""/>
        <dsp:cNvSpPr/>
      </dsp:nvSpPr>
      <dsp:spPr>
        <a:xfrm>
          <a:off x="0" y="300475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072065"/>
              <a:satOff val="-7918"/>
              <a:lumOff val="-534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5EEB1A-DC54-42D7-987E-1F8EDD0B650E}">
      <dsp:nvSpPr>
        <dsp:cNvPr id="0" name=""/>
        <dsp:cNvSpPr/>
      </dsp:nvSpPr>
      <dsp:spPr>
        <a:xfrm>
          <a:off x="409147" y="2845532"/>
          <a:ext cx="6701489" cy="306822"/>
        </a:xfrm>
        <a:prstGeom prst="roundRect">
          <a:avLst/>
        </a:prstGeom>
        <a:solidFill>
          <a:schemeClr val="accent5">
            <a:hueOff val="-3072065"/>
            <a:satOff val="-7918"/>
            <a:lumOff val="-534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Formato de solicitud.</a:t>
          </a:r>
        </a:p>
      </dsp:txBody>
      <dsp:txXfrm>
        <a:off x="424125" y="2860510"/>
        <a:ext cx="6671533" cy="276866"/>
      </dsp:txXfrm>
    </dsp:sp>
    <dsp:sp modelId="{FEE51833-7F58-4015-814E-EEBF8458E105}">
      <dsp:nvSpPr>
        <dsp:cNvPr id="0" name=""/>
        <dsp:cNvSpPr/>
      </dsp:nvSpPr>
      <dsp:spPr>
        <a:xfrm>
          <a:off x="0" y="345835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86478"/>
              <a:satOff val="-9501"/>
              <a:lumOff val="-641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B05587-E2F2-41CB-ABB2-34986941860D}">
      <dsp:nvSpPr>
        <dsp:cNvPr id="0" name=""/>
        <dsp:cNvSpPr/>
      </dsp:nvSpPr>
      <dsp:spPr>
        <a:xfrm>
          <a:off x="478677" y="3310754"/>
          <a:ext cx="6539213" cy="295200"/>
        </a:xfrm>
        <a:prstGeom prst="roundRect">
          <a:avLst/>
        </a:prstGeom>
        <a:solidFill>
          <a:schemeClr val="accent5">
            <a:hueOff val="-3686478"/>
            <a:satOff val="-9501"/>
            <a:lumOff val="-641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Información sobre los sistemas de captación, derivación, conducción, restitución</a:t>
          </a:r>
        </a:p>
      </dsp:txBody>
      <dsp:txXfrm>
        <a:off x="493087" y="3325164"/>
        <a:ext cx="6510393" cy="266380"/>
      </dsp:txXfrm>
    </dsp:sp>
    <dsp:sp modelId="{579E2BCA-C6A5-443E-99DA-365A6DA1FC41}">
      <dsp:nvSpPr>
        <dsp:cNvPr id="0" name=""/>
        <dsp:cNvSpPr/>
      </dsp:nvSpPr>
      <dsp:spPr>
        <a:xfrm>
          <a:off x="0" y="414768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300891"/>
              <a:satOff val="-11085"/>
              <a:lumOff val="-748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B4C6D6-8ABA-4EF0-BE41-04459D058EB6}">
      <dsp:nvSpPr>
        <dsp:cNvPr id="0" name=""/>
        <dsp:cNvSpPr/>
      </dsp:nvSpPr>
      <dsp:spPr>
        <a:xfrm>
          <a:off x="479766" y="3764354"/>
          <a:ext cx="6579825" cy="530931"/>
        </a:xfrm>
        <a:prstGeom prst="roundRect">
          <a:avLst/>
        </a:prstGeom>
        <a:solidFill>
          <a:schemeClr val="accent5">
            <a:hueOff val="-4300891"/>
            <a:satOff val="-11085"/>
            <a:lumOff val="-74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Formulario de Liquidación Servicios de Evaluación o Seguimiento Ambiental de Permisos, Concesiones y Autorizaciones Ambientales - AMSPNN_FO_08</a:t>
          </a:r>
        </a:p>
      </dsp:txBody>
      <dsp:txXfrm>
        <a:off x="505684" y="3790272"/>
        <a:ext cx="6527989" cy="479095"/>
      </dsp:txXfrm>
    </dsp:sp>
    <dsp:sp modelId="{793ADF2C-FB03-4EAC-B471-FDC1D8EC6A6D}">
      <dsp:nvSpPr>
        <dsp:cNvPr id="0" name=""/>
        <dsp:cNvSpPr/>
      </dsp:nvSpPr>
      <dsp:spPr>
        <a:xfrm>
          <a:off x="0" y="4601286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15304"/>
              <a:satOff val="-12668"/>
              <a:lumOff val="-855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477CC7-4F16-475C-B01F-983F95EA259E}">
      <dsp:nvSpPr>
        <dsp:cNvPr id="0" name=""/>
        <dsp:cNvSpPr/>
      </dsp:nvSpPr>
      <dsp:spPr>
        <a:xfrm>
          <a:off x="478366" y="4453686"/>
          <a:ext cx="6559547" cy="295200"/>
        </a:xfrm>
        <a:prstGeom prst="roundRect">
          <a:avLst/>
        </a:prstGeom>
        <a:solidFill>
          <a:schemeClr val="accent5">
            <a:hueOff val="-4915304"/>
            <a:satOff val="-12668"/>
            <a:lumOff val="-855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Soporte de pago por servicio de evaluación ambiental</a:t>
          </a:r>
        </a:p>
      </dsp:txBody>
      <dsp:txXfrm>
        <a:off x="492776" y="4468096"/>
        <a:ext cx="6530727" cy="266380"/>
      </dsp:txXfrm>
    </dsp:sp>
    <dsp:sp modelId="{1AFB5325-7EC3-4288-A58C-A18B60A8B601}">
      <dsp:nvSpPr>
        <dsp:cNvPr id="0" name=""/>
        <dsp:cNvSpPr/>
      </dsp:nvSpPr>
      <dsp:spPr>
        <a:xfrm>
          <a:off x="0" y="5086514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529717"/>
              <a:satOff val="-14252"/>
              <a:lumOff val="-962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FE9CBD-BAAD-435A-AE42-6A670B9DF892}">
      <dsp:nvSpPr>
        <dsp:cNvPr id="0" name=""/>
        <dsp:cNvSpPr/>
      </dsp:nvSpPr>
      <dsp:spPr>
        <a:xfrm>
          <a:off x="468539" y="4907286"/>
          <a:ext cx="6623472" cy="326827"/>
        </a:xfrm>
        <a:prstGeom prst="roundRect">
          <a:avLst/>
        </a:prstGeom>
        <a:solidFill>
          <a:schemeClr val="accent5">
            <a:hueOff val="-5529717"/>
            <a:satOff val="-14252"/>
            <a:lumOff val="-962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Censo de usuarios para acueductos veredales y municipales.</a:t>
          </a:r>
        </a:p>
      </dsp:txBody>
      <dsp:txXfrm>
        <a:off x="484493" y="4923240"/>
        <a:ext cx="6591564" cy="294919"/>
      </dsp:txXfrm>
    </dsp:sp>
    <dsp:sp modelId="{D50643CA-6F85-4B8E-87A6-E321BF32C461}">
      <dsp:nvSpPr>
        <dsp:cNvPr id="0" name=""/>
        <dsp:cNvSpPr/>
      </dsp:nvSpPr>
      <dsp:spPr>
        <a:xfrm>
          <a:off x="0" y="5718149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144130"/>
              <a:satOff val="-15835"/>
              <a:lumOff val="-106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8D062F-2124-4CF5-A8BB-4584B46492AA}">
      <dsp:nvSpPr>
        <dsp:cNvPr id="0" name=""/>
        <dsp:cNvSpPr/>
      </dsp:nvSpPr>
      <dsp:spPr>
        <a:xfrm>
          <a:off x="474332" y="5392514"/>
          <a:ext cx="6623816" cy="473235"/>
        </a:xfrm>
        <a:prstGeom prst="roundRect">
          <a:avLst/>
        </a:prstGeom>
        <a:solidFill>
          <a:schemeClr val="accent5">
            <a:hueOff val="-6144130"/>
            <a:satOff val="-15835"/>
            <a:lumOff val="-106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Diseño definitivo del pozo (Aplica únicamente para concesión de aguas subterráneas).</a:t>
          </a:r>
        </a:p>
      </dsp:txBody>
      <dsp:txXfrm>
        <a:off x="497433" y="5415615"/>
        <a:ext cx="6577614" cy="427033"/>
      </dsp:txXfrm>
    </dsp:sp>
    <dsp:sp modelId="{F7320576-6AB9-4A26-870C-04938531785A}">
      <dsp:nvSpPr>
        <dsp:cNvPr id="0" name=""/>
        <dsp:cNvSpPr/>
      </dsp:nvSpPr>
      <dsp:spPr>
        <a:xfrm>
          <a:off x="0" y="6283703"/>
          <a:ext cx="8182946" cy="25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BC4BE-0450-4237-A319-3C6B4E6EBD18}">
      <dsp:nvSpPr>
        <dsp:cNvPr id="0" name=""/>
        <dsp:cNvSpPr/>
      </dsp:nvSpPr>
      <dsp:spPr>
        <a:xfrm>
          <a:off x="479766" y="6024149"/>
          <a:ext cx="6636303" cy="40715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6507" tIns="0" rIns="216507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0" i="0" u="none" kern="1200" dirty="0"/>
            <a:t>Autorización sanitaria favorable, expedida por la Autoridad Sanitaria Departamental cuando el uso sea de </a:t>
          </a:r>
          <a:r>
            <a:rPr lang="es-CO" sz="1300" b="0" i="0" u="none" kern="1200" dirty="0"/>
            <a:t>consumo humano.</a:t>
          </a:r>
          <a:endParaRPr lang="es-CO" sz="1300" kern="1200" dirty="0"/>
        </a:p>
      </dsp:txBody>
      <dsp:txXfrm>
        <a:off x="499642" y="6044025"/>
        <a:ext cx="6596551" cy="3674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5/07/2023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546D40A-96B8-D561-0EFF-E423FA89EF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3338314-BADA-4EB7-B0D3-4403B7D8AC15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FE73CBD-6DB6-1214-E362-FB219C18C3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0D5B4D-8D04-D303-11C5-903527568E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2DE566-F621-4E4B-8394-2CF03DDECE29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5/07/2023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u8JnlCGjPLN9QDe45tEF714hY3XMnHO0/edit#gid=191772444" TargetMode="External"/><Relationship Id="rId2" Type="http://schemas.openxmlformats.org/officeDocument/2006/relationships/hyperlink" Target="https://drive.google.com/drive/u/0/folders/1xYzvIHAMBTx34qDXaypP53K4uOAxgEQD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rive.google.com/drive/u/0/folders/1m-Pq_7SrNLMJ8v65BYH6Ccfbg4199Kw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F7C0B5F4-9291-7AE9-D35D-12005DF78631}"/>
              </a:ext>
            </a:extLst>
          </p:cNvPr>
          <p:cNvSpPr/>
          <p:nvPr/>
        </p:nvSpPr>
        <p:spPr>
          <a:xfrm>
            <a:off x="4387842" y="2967335"/>
            <a:ext cx="3416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Gracias…</a:t>
            </a:r>
          </a:p>
        </p:txBody>
      </p:sp>
    </p:spTree>
    <p:extLst>
      <p:ext uri="{BB962C8B-B14F-4D97-AF65-F5344CB8AC3E}">
        <p14:creationId xmlns:p14="http://schemas.microsoft.com/office/powerpoint/2010/main" val="1081732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55903"/>
            <a:ext cx="8560904" cy="746194"/>
          </a:xfrm>
        </p:spPr>
        <p:txBody>
          <a:bodyPr>
            <a:normAutofit fontScale="90000"/>
          </a:bodyPr>
          <a:lstStyle/>
          <a:p>
            <a:r>
              <a:rPr lang="es-CO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TRÁMITES PARQUES NACIONALES NATURALES DE COLOMBIA</a:t>
            </a: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686E3D0-08B9-7D89-E9AB-3AEDD23E1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32" y="1082350"/>
            <a:ext cx="11263336" cy="555494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57CAAEB-F166-BA3E-1B9D-3EC01D43C830}"/>
              </a:ext>
            </a:extLst>
          </p:cNvPr>
          <p:cNvSpPr txBox="1"/>
          <p:nvPr/>
        </p:nvSpPr>
        <p:spPr>
          <a:xfrm>
            <a:off x="2682883" y="143652"/>
            <a:ext cx="659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11 TRÁMITES</a:t>
            </a:r>
          </a:p>
        </p:txBody>
      </p:sp>
    </p:spTree>
    <p:extLst>
      <p:ext uri="{BB962C8B-B14F-4D97-AF65-F5344CB8AC3E}">
        <p14:creationId xmlns:p14="http://schemas.microsoft.com/office/powerpoint/2010/main" val="1879001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19DD281-341D-4936-4512-7EE3F2FB7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50" y="1652890"/>
            <a:ext cx="3738453" cy="3720172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167AB5EB-C446-72FD-D17F-57A73CB7E7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837716"/>
              </p:ext>
            </p:extLst>
          </p:nvPr>
        </p:nvGraphicFramePr>
        <p:xfrm>
          <a:off x="4012164" y="335902"/>
          <a:ext cx="7529803" cy="6195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99200F3A-D44A-A3A2-1212-08864A49F140}"/>
              </a:ext>
            </a:extLst>
          </p:cNvPr>
          <p:cNvSpPr txBox="1"/>
          <p:nvPr/>
        </p:nvSpPr>
        <p:spPr>
          <a:xfrm>
            <a:off x="581556" y="5574069"/>
            <a:ext cx="291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días hábiles</a:t>
            </a:r>
          </a:p>
        </p:txBody>
      </p:sp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480A8D7-F360-8574-F8D4-D0E99EA16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054" y="1744485"/>
            <a:ext cx="3394108" cy="3508649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32732843-481A-B825-DE86-4017BCA50F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988369"/>
              </p:ext>
            </p:extLst>
          </p:nvPr>
        </p:nvGraphicFramePr>
        <p:xfrm>
          <a:off x="4012164" y="298580"/>
          <a:ext cx="7529803" cy="6279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75CB8FCF-593F-6F9C-4DD5-8ADB601D3C56}"/>
              </a:ext>
            </a:extLst>
          </p:cNvPr>
          <p:cNvSpPr txBox="1"/>
          <p:nvPr/>
        </p:nvSpPr>
        <p:spPr>
          <a:xfrm>
            <a:off x="359561" y="5667375"/>
            <a:ext cx="291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días hábiles</a:t>
            </a:r>
          </a:p>
        </p:txBody>
      </p:sp>
    </p:spTree>
    <p:extLst>
      <p:ext uri="{BB962C8B-B14F-4D97-AF65-F5344CB8AC3E}">
        <p14:creationId xmlns:p14="http://schemas.microsoft.com/office/powerpoint/2010/main" val="853279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29EB921-B2B2-836D-BF2A-A5D6AB4DC1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97" y="93405"/>
            <a:ext cx="3154953" cy="30050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0C2BA16-B9FD-DA49-9ECA-5EF1267358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098" y="3196454"/>
            <a:ext cx="3154953" cy="3132091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84034B96-A8AE-3D97-9BCE-25FAF6B817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8874236"/>
              </p:ext>
            </p:extLst>
          </p:nvPr>
        </p:nvGraphicFramePr>
        <p:xfrm>
          <a:off x="4012164" y="56702"/>
          <a:ext cx="7529803" cy="6614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83381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9B31F00-F517-FEB0-D18E-BF3B38946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769" b="19176"/>
          <a:stretch/>
        </p:blipFill>
        <p:spPr>
          <a:xfrm>
            <a:off x="245493" y="221228"/>
            <a:ext cx="3116850" cy="2018118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632D8A8-BC01-E792-8500-5E4E3425A1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5868" b="21373"/>
          <a:stretch/>
        </p:blipFill>
        <p:spPr>
          <a:xfrm>
            <a:off x="245493" y="2304660"/>
            <a:ext cx="3139712" cy="2052735"/>
          </a:xfrm>
          <a:prstGeom prst="rect">
            <a:avLst/>
          </a:prstGeom>
        </p:spPr>
      </p:pic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51221990-726C-E1D7-B2C7-2CC7041AB3B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5191972"/>
              </p:ext>
            </p:extLst>
          </p:nvPr>
        </p:nvGraphicFramePr>
        <p:xfrm>
          <a:off x="3489650" y="121657"/>
          <a:ext cx="8182946" cy="6614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57D0883B-2BED-FDCF-8527-23D66E40A92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386" t="12072" r="7051" b="24307"/>
          <a:stretch/>
        </p:blipFill>
        <p:spPr>
          <a:xfrm>
            <a:off x="245493" y="4422710"/>
            <a:ext cx="3116850" cy="20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97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99BB353-5A4D-AC3B-ACA2-D72D5758D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00" y="1859144"/>
            <a:ext cx="3093988" cy="3139712"/>
          </a:xfrm>
          <a:prstGeom prst="rect">
            <a:avLst/>
          </a:prstGeom>
        </p:spPr>
      </p:pic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AD8ACE1A-4640-23CE-732B-49EE5871DD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4174989"/>
              </p:ext>
            </p:extLst>
          </p:nvPr>
        </p:nvGraphicFramePr>
        <p:xfrm>
          <a:off x="3489650" y="121657"/>
          <a:ext cx="8182946" cy="6614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6551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AFE71DB-E2C6-44D6-AFFC-723FB0F166B8}"/>
              </a:ext>
            </a:extLst>
          </p:cNvPr>
          <p:cNvSpPr/>
          <p:nvPr/>
        </p:nvSpPr>
        <p:spPr>
          <a:xfrm>
            <a:off x="1997978" y="1469981"/>
            <a:ext cx="81960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b="1" u="sng" dirty="0"/>
              <a:t>Plantillas:</a:t>
            </a:r>
            <a:r>
              <a:rPr lang="es-CO" dirty="0"/>
              <a:t> </a:t>
            </a:r>
            <a:r>
              <a:rPr lang="es-CO" dirty="0">
                <a:hlinkClick r:id="rId2"/>
              </a:rPr>
              <a:t>https://drive.google.com/drive/u/0/folders/1xYzvIHAMBTx34qDXaypP53K4uOAxgEQD</a:t>
            </a:r>
            <a:endParaRPr lang="es-CO" dirty="0"/>
          </a:p>
          <a:p>
            <a:endParaRPr lang="es-MX" dirty="0"/>
          </a:p>
          <a:p>
            <a:r>
              <a:rPr lang="es-MX" b="1" u="sng" dirty="0"/>
              <a:t>G</a:t>
            </a:r>
            <a:r>
              <a:rPr lang="es-CO" b="1" u="sng" dirty="0" err="1"/>
              <a:t>estión</a:t>
            </a:r>
            <a:r>
              <a:rPr lang="es-CO" b="1" u="sng" dirty="0"/>
              <a:t> de Trámites:</a:t>
            </a:r>
          </a:p>
          <a:p>
            <a:r>
              <a:rPr lang="es-CO" dirty="0">
                <a:hlinkClick r:id="rId3"/>
              </a:rPr>
              <a:t>https://docs.google.com/spreadsheets/d/1u8JnlCGjPLN9QDe45tEF714hY3XMnHO0/edit#gid=191772444</a:t>
            </a:r>
            <a:endParaRPr lang="es-CO" dirty="0"/>
          </a:p>
          <a:p>
            <a:endParaRPr lang="es-MX" dirty="0"/>
          </a:p>
          <a:p>
            <a:r>
              <a:rPr lang="es-MX" b="1" u="sng" dirty="0"/>
              <a:t>D</a:t>
            </a:r>
            <a:r>
              <a:rPr lang="es-CO" b="1" u="sng" dirty="0" err="1"/>
              <a:t>ocumentos</a:t>
            </a:r>
            <a:r>
              <a:rPr lang="es-CO" b="1" u="sng" dirty="0"/>
              <a:t> trámites:</a:t>
            </a:r>
          </a:p>
          <a:p>
            <a:r>
              <a:rPr lang="es-CO" dirty="0">
                <a:hlinkClick r:id="rId4"/>
              </a:rPr>
              <a:t>https://drive.google.com/drive/u/0/folders/1m-Pq_7SrNLMJ8v65BYH6Ccfbg4199Kwp</a:t>
            </a:r>
            <a:endParaRPr lang="es-CO" dirty="0"/>
          </a:p>
          <a:p>
            <a:endParaRPr lang="es-CO" dirty="0"/>
          </a:p>
          <a:p>
            <a:endParaRPr lang="es-MX" dirty="0"/>
          </a:p>
          <a:p>
            <a:endParaRPr lang="es-CO" dirty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606470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733</Words>
  <Application>Microsoft Office PowerPoint</Application>
  <PresentationFormat>Panorámica</PresentationFormat>
  <Paragraphs>62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Helvetica</vt:lpstr>
      <vt:lpstr>Verdana</vt:lpstr>
      <vt:lpstr>Tema de Office</vt:lpstr>
      <vt:lpstr>Presentación de PowerPoint</vt:lpstr>
      <vt:lpstr>TRÁMITES PARQUES NACIONALES NATURALES DE COLOMBIA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ANGELICA MARIA PINTO DUARTE</cp:lastModifiedBy>
  <cp:revision>12</cp:revision>
  <dcterms:created xsi:type="dcterms:W3CDTF">2023-05-08T00:34:42Z</dcterms:created>
  <dcterms:modified xsi:type="dcterms:W3CDTF">2023-07-05T15:41:59Z</dcterms:modified>
</cp:coreProperties>
</file>