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2" r:id="rId2"/>
    <p:sldMasterId id="2147483677" r:id="rId3"/>
    <p:sldMasterId id="2147483689" r:id="rId4"/>
    <p:sldMasterId id="2147483703" r:id="rId5"/>
  </p:sldMasterIdLst>
  <p:notesMasterIdLst>
    <p:notesMasterId r:id="rId105"/>
  </p:notesMasterIdLst>
  <p:sldIdLst>
    <p:sldId id="311" r:id="rId6"/>
    <p:sldId id="650" r:id="rId7"/>
    <p:sldId id="297" r:id="rId8"/>
    <p:sldId id="418" r:id="rId9"/>
    <p:sldId id="613" r:id="rId10"/>
    <p:sldId id="611" r:id="rId11"/>
    <p:sldId id="640" r:id="rId12"/>
    <p:sldId id="651" r:id="rId13"/>
    <p:sldId id="694" r:id="rId14"/>
    <p:sldId id="797" r:id="rId15"/>
    <p:sldId id="419" r:id="rId16"/>
    <p:sldId id="300" r:id="rId17"/>
    <p:sldId id="860" r:id="rId18"/>
    <p:sldId id="312" r:id="rId19"/>
    <p:sldId id="614" r:id="rId20"/>
    <p:sldId id="313" r:id="rId21"/>
    <p:sldId id="858" r:id="rId22"/>
    <p:sldId id="859" r:id="rId23"/>
    <p:sldId id="649" r:id="rId24"/>
    <p:sldId id="607" r:id="rId25"/>
    <p:sldId id="608" r:id="rId26"/>
    <p:sldId id="609" r:id="rId27"/>
    <p:sldId id="610" r:id="rId28"/>
    <p:sldId id="612" r:id="rId29"/>
    <p:sldId id="729" r:id="rId30"/>
    <p:sldId id="672" r:id="rId31"/>
    <p:sldId id="673" r:id="rId32"/>
    <p:sldId id="674" r:id="rId33"/>
    <p:sldId id="675" r:id="rId34"/>
    <p:sldId id="676" r:id="rId35"/>
    <p:sldId id="270" r:id="rId36"/>
    <p:sldId id="678" r:id="rId37"/>
    <p:sldId id="679" r:id="rId38"/>
    <p:sldId id="680" r:id="rId39"/>
    <p:sldId id="681" r:id="rId40"/>
    <p:sldId id="682" r:id="rId41"/>
    <p:sldId id="790" r:id="rId42"/>
    <p:sldId id="652" r:id="rId43"/>
    <p:sldId id="684" r:id="rId44"/>
    <p:sldId id="685" r:id="rId45"/>
    <p:sldId id="686" r:id="rId46"/>
    <p:sldId id="687" r:id="rId47"/>
    <p:sldId id="688" r:id="rId48"/>
    <p:sldId id="689" r:id="rId49"/>
    <p:sldId id="656" r:id="rId50"/>
    <p:sldId id="792" r:id="rId51"/>
    <p:sldId id="789" r:id="rId52"/>
    <p:sldId id="791" r:id="rId53"/>
    <p:sldId id="314" r:id="rId54"/>
    <p:sldId id="653" r:id="rId55"/>
    <p:sldId id="747" r:id="rId56"/>
    <p:sldId id="748" r:id="rId57"/>
    <p:sldId id="772" r:id="rId58"/>
    <p:sldId id="773" r:id="rId59"/>
    <p:sldId id="774" r:id="rId60"/>
    <p:sldId id="775" r:id="rId61"/>
    <p:sldId id="776" r:id="rId62"/>
    <p:sldId id="749" r:id="rId63"/>
    <p:sldId id="667" r:id="rId64"/>
    <p:sldId id="752" r:id="rId65"/>
    <p:sldId id="750" r:id="rId66"/>
    <p:sldId id="754" r:id="rId67"/>
    <p:sldId id="755" r:id="rId68"/>
    <p:sldId id="756" r:id="rId69"/>
    <p:sldId id="757" r:id="rId70"/>
    <p:sldId id="758" r:id="rId71"/>
    <p:sldId id="759" r:id="rId72"/>
    <p:sldId id="751" r:id="rId73"/>
    <p:sldId id="765" r:id="rId74"/>
    <p:sldId id="766" r:id="rId75"/>
    <p:sldId id="767" r:id="rId76"/>
    <p:sldId id="768" r:id="rId77"/>
    <p:sldId id="769" r:id="rId78"/>
    <p:sldId id="770" r:id="rId79"/>
    <p:sldId id="753" r:id="rId80"/>
    <p:sldId id="257" r:id="rId81"/>
    <p:sldId id="662" r:id="rId82"/>
    <p:sldId id="784" r:id="rId83"/>
    <p:sldId id="302" r:id="rId84"/>
    <p:sldId id="625" r:id="rId85"/>
    <p:sldId id="303" r:id="rId86"/>
    <p:sldId id="732" r:id="rId87"/>
    <p:sldId id="740" r:id="rId88"/>
    <p:sldId id="741" r:id="rId89"/>
    <p:sldId id="742" r:id="rId90"/>
    <p:sldId id="743" r:id="rId91"/>
    <p:sldId id="744" r:id="rId92"/>
    <p:sldId id="745" r:id="rId93"/>
    <p:sldId id="746" r:id="rId94"/>
    <p:sldId id="738" r:id="rId95"/>
    <p:sldId id="626" r:id="rId96"/>
    <p:sldId id="730" r:id="rId97"/>
    <p:sldId id="632" r:id="rId98"/>
    <p:sldId id="731" r:id="rId99"/>
    <p:sldId id="630" r:id="rId100"/>
    <p:sldId id="298" r:id="rId101"/>
    <p:sldId id="261" r:id="rId102"/>
    <p:sldId id="264" r:id="rId103"/>
    <p:sldId id="291" r:id="rId10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44" roundtripDataSignature="AMtx7mjjLzHI6m50P+oJ0xxvCrQnmAfm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A77B459-5C49-4FAC-8891-A2874AF0CF6E}">
  <a:tblStyle styleId="{4A77B459-5C49-4FAC-8891-A2874AF0CF6E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2A8F1228-CE97-40DC-A27D-0D2170D40862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34" autoAdjust="0"/>
    <p:restoredTop sz="79842" autoAdjust="0"/>
  </p:normalViewPr>
  <p:slideViewPr>
    <p:cSldViewPr snapToGrid="0">
      <p:cViewPr varScale="1">
        <p:scale>
          <a:sx n="55" d="100"/>
          <a:sy n="55" d="100"/>
        </p:scale>
        <p:origin x="9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44" Type="http://customschemas.google.com/relationships/presentationmetadata" Target="metadata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54" Type="http://schemas.openxmlformats.org/officeDocument/2006/relationships/slide" Target="slides/slide49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4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4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04" Type="http://schemas.openxmlformats.org/officeDocument/2006/relationships/slide" Target="slides/slide99.xml"/><Relationship Id="rId146" Type="http://schemas.openxmlformats.org/officeDocument/2006/relationships/viewProps" Target="viewProp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105" Type="http://schemas.openxmlformats.org/officeDocument/2006/relationships/notesMaster" Target="notesMasters/notesMaster1.xml"/><Relationship Id="rId147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98" Type="http://schemas.openxmlformats.org/officeDocument/2006/relationships/slide" Target="slides/slide93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88" Type="http://schemas.openxmlformats.org/officeDocument/2006/relationships/slide" Target="slides/slide83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Relationship Id="rId4" Type="http://schemas.openxmlformats.org/officeDocument/2006/relationships/image" Target="../media/image41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Relationship Id="rId4" Type="http://schemas.openxmlformats.org/officeDocument/2006/relationships/image" Target="../media/image4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2E1F3F-B237-42A9-AF20-4DC05DE07899}" type="doc">
      <dgm:prSet loTypeId="urn:microsoft.com/office/officeart/2005/8/layout/orgChart1" loCatId="hierarchy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6F23EA21-4FE1-4A6E-88FF-F786501D0182}">
      <dgm:prSet phldrT="[Texto]" custT="1"/>
      <dgm:spPr/>
      <dgm:t>
        <a:bodyPr/>
        <a:lstStyle/>
        <a:p>
          <a:r>
            <a:rPr lang="es-CO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PARQUES NACIONALES NATURALES DE COLOMBIA</a:t>
          </a:r>
        </a:p>
      </dgm:t>
    </dgm:pt>
    <dgm:pt modelId="{EEE6A2CD-F99B-49CB-A7D1-F94479F8DC17}" type="parTrans" cxnId="{81C04D82-8CE6-4443-8AFC-177AC8CDC7BF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82530977-7AA7-489C-9F5F-B9E52D2FBC24}" type="sibTrans" cxnId="{81C04D82-8CE6-4443-8AFC-177AC8CDC7BF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50DA2A14-F021-4B72-940B-296966592CF4}">
      <dgm:prSet phldrT="[Texto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s-CO" sz="1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SUBDIRECCIÓN DE GESTION Y MANEJO</a:t>
          </a:r>
        </a:p>
      </dgm:t>
    </dgm:pt>
    <dgm:pt modelId="{393F0B04-FD39-4E36-86E3-E4D10FB506B5}" type="parTrans" cxnId="{5C26DD10-BFAF-424D-ACE9-839F0479EA10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C2DEE44A-1299-4967-A163-EFD173C94FEB}" type="sibTrans" cxnId="{5C26DD10-BFAF-424D-ACE9-839F0479EA10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1A2F8204-CCE0-475D-83B7-D47F2FEFD622}">
      <dgm:prSet phldrT="[Texto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marL="180975" indent="0"/>
          <a:r>
            <a:rPr lang="es-CO" sz="14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SUBDIRECCIÓN DE SOSTENIBILIDAD Y NEGOCIOS AMBIENTALES</a:t>
          </a:r>
          <a:endParaRPr lang="es-CO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2F20ADD-F25C-4167-BA39-E10BE5413E73}" type="parTrans" cxnId="{6D6117F2-F332-49D6-9D74-E9F31C9991DB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7316F802-9149-4ACC-9A6A-EF83B9610C54}" type="sibTrans" cxnId="{6D6117F2-F332-49D6-9D74-E9F31C9991DB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73C66E37-5D8A-4ED1-B44A-A2703C7F8AFA}">
      <dgm:prSet custT="1"/>
      <dgm:spPr/>
      <dgm:t>
        <a:bodyPr/>
        <a:lstStyle/>
        <a:p>
          <a:pPr marL="180975" indent="0" algn="just"/>
          <a:r>
            <a:rPr lang="es-CO" sz="1200" dirty="0">
              <a:solidFill>
                <a:schemeClr val="tx1"/>
              </a:solidFill>
            </a:rPr>
            <a:t>- Concesiones de servicios ecoturísticos</a:t>
          </a:r>
        </a:p>
        <a:p>
          <a:pPr marL="180975" indent="0" algn="just"/>
          <a:r>
            <a:rPr lang="es-CO" sz="1200" dirty="0">
              <a:solidFill>
                <a:schemeClr val="tx1"/>
              </a:solidFill>
            </a:rPr>
            <a:t>- Contratos de Prestación de Servicios Ecoturisticos.  </a:t>
          </a:r>
        </a:p>
        <a:p>
          <a:pPr marL="180975" indent="0" algn="just"/>
          <a:r>
            <a:rPr lang="es-CO" sz="1200" dirty="0">
              <a:solidFill>
                <a:schemeClr val="tx1"/>
              </a:solidFill>
            </a:rPr>
            <a:t>- Alianzas Publico Privadas</a:t>
          </a:r>
        </a:p>
        <a:p>
          <a:pPr marL="180975" indent="0" algn="just"/>
          <a:r>
            <a:rPr lang="es-CO" sz="1200" dirty="0">
              <a:solidFill>
                <a:schemeClr val="tx1"/>
              </a:solidFill>
            </a:rPr>
            <a:t>- Mesas Regionales de Turismo</a:t>
          </a:r>
        </a:p>
        <a:p>
          <a:pPr marL="180975" indent="0" algn="just"/>
          <a:r>
            <a:rPr lang="es-CO" sz="1200" dirty="0">
              <a:solidFill>
                <a:schemeClr val="tx1"/>
              </a:solidFill>
            </a:rPr>
            <a:t>- SIRAP´S</a:t>
          </a:r>
        </a:p>
        <a:p>
          <a:pPr marL="180975" indent="0" algn="just"/>
          <a:r>
            <a:rPr lang="es-CO" sz="1200" dirty="0">
              <a:solidFill>
                <a:schemeClr val="tx1"/>
              </a:solidFill>
            </a:rPr>
            <a:t>- Salud Naturalmente en los Parques</a:t>
          </a:r>
        </a:p>
        <a:p>
          <a:pPr marL="180975" indent="0" algn="just"/>
          <a:r>
            <a:rPr lang="es-CO" sz="1200" dirty="0">
              <a:solidFill>
                <a:schemeClr val="tx1"/>
              </a:solidFill>
            </a:rPr>
            <a:t>- Fortalecimiento a capacidades  (Externos e internos)</a:t>
          </a:r>
        </a:p>
        <a:p>
          <a:pPr marL="180975" indent="0" algn="just"/>
          <a:r>
            <a:rPr lang="es-CO" sz="1200" dirty="0">
              <a:solidFill>
                <a:schemeClr val="tx1"/>
              </a:solidFill>
            </a:rPr>
            <a:t>- Estructura instrumentos de relacionamiento con </a:t>
          </a:r>
        </a:p>
        <a:p>
          <a:pPr marL="180975" indent="0" algn="just"/>
          <a:r>
            <a:rPr lang="es-CO" sz="1200" dirty="0">
              <a:solidFill>
                <a:schemeClr val="tx1"/>
              </a:solidFill>
            </a:rPr>
            <a:t>terceros en el marco de la actividad ecoturística</a:t>
          </a:r>
        </a:p>
        <a:p>
          <a:pPr marL="180975" indent="0" algn="just"/>
          <a:r>
            <a:rPr lang="es-CO" sz="1200" dirty="0">
              <a:solidFill>
                <a:schemeClr val="tx1"/>
              </a:solidFill>
            </a:rPr>
            <a:t>- Promoci</a:t>
          </a:r>
          <a:r>
            <a:rPr lang="es-ES" sz="1200" dirty="0" err="1">
              <a:solidFill>
                <a:schemeClr val="tx1"/>
              </a:solidFill>
            </a:rPr>
            <a:t>ón</a:t>
          </a:r>
          <a:r>
            <a:rPr lang="es-ES" sz="1200" dirty="0">
              <a:solidFill>
                <a:schemeClr val="tx1"/>
              </a:solidFill>
            </a:rPr>
            <a:t> y Comercialización</a:t>
          </a:r>
        </a:p>
        <a:p>
          <a:pPr marL="180975" indent="0" algn="just"/>
          <a:r>
            <a:rPr lang="es-ES" sz="1200" dirty="0">
              <a:solidFill>
                <a:schemeClr val="tx1"/>
              </a:solidFill>
            </a:rPr>
            <a:t>- Eventos con terceros (Ferias y eventos)</a:t>
          </a:r>
          <a:endParaRPr lang="es-CO" sz="1200" dirty="0">
            <a:solidFill>
              <a:schemeClr val="tx1"/>
            </a:solidFill>
          </a:endParaRPr>
        </a:p>
      </dgm:t>
    </dgm:pt>
    <dgm:pt modelId="{AEDF22E1-665B-4B69-85C3-84CCF5C782EB}" type="parTrans" cxnId="{E12B2CD4-CA92-4910-9C94-313173C23B46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1BD5F4F4-C672-459E-8CC8-5874BF40E2A2}" type="sibTrans" cxnId="{E12B2CD4-CA92-4910-9C94-313173C23B46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60CD66B4-7243-43DF-873B-4D485A612AE0}">
      <dgm:prSet custT="1"/>
      <dgm:spPr/>
      <dgm:t>
        <a:bodyPr/>
        <a:lstStyle/>
        <a:p>
          <a:pPr marL="271463" indent="0" algn="just"/>
          <a:r>
            <a:rPr lang="es-CO" sz="1200">
              <a:solidFill>
                <a:schemeClr val="tx1"/>
              </a:solidFill>
            </a:rPr>
            <a:t>Define el ejercicio de Ordenamiento de la </a:t>
          </a:r>
        </a:p>
        <a:p>
          <a:pPr marL="271463" indent="0" algn="just"/>
          <a:r>
            <a:rPr lang="es-CO" sz="1200">
              <a:solidFill>
                <a:schemeClr val="tx1"/>
              </a:solidFill>
            </a:rPr>
            <a:t>actividad Ecoturística</a:t>
          </a:r>
        </a:p>
        <a:p>
          <a:pPr marL="271463" indent="0" algn="just"/>
          <a:r>
            <a:rPr lang="es-CO" sz="1200">
              <a:solidFill>
                <a:schemeClr val="tx1"/>
              </a:solidFill>
            </a:rPr>
            <a:t>- Reglamentación</a:t>
          </a:r>
        </a:p>
        <a:p>
          <a:pPr marL="271463" indent="0" algn="just"/>
          <a:r>
            <a:rPr lang="es-CO" sz="1200">
              <a:solidFill>
                <a:schemeClr val="tx1"/>
              </a:solidFill>
            </a:rPr>
            <a:t>- Conceptos</a:t>
          </a:r>
        </a:p>
        <a:p>
          <a:pPr marL="271463" indent="0" algn="just"/>
          <a:r>
            <a:rPr lang="es-CO" sz="1200">
              <a:solidFill>
                <a:schemeClr val="tx1"/>
              </a:solidFill>
            </a:rPr>
            <a:t>- Capacidad de Carga</a:t>
          </a:r>
        </a:p>
        <a:p>
          <a:pPr marL="271463" indent="0" algn="just"/>
          <a:r>
            <a:rPr lang="es-CO" sz="1200">
              <a:solidFill>
                <a:schemeClr val="tx1"/>
              </a:solidFill>
            </a:rPr>
            <a:t>- Zonificación </a:t>
          </a:r>
        </a:p>
        <a:p>
          <a:pPr marL="271463" indent="0" algn="just"/>
          <a:r>
            <a:rPr lang="es-CO" sz="1200">
              <a:solidFill>
                <a:schemeClr val="tx1"/>
              </a:solidFill>
            </a:rPr>
            <a:t>- Planes de Ordenamiento Ecoturístico </a:t>
          </a:r>
          <a:endParaRPr lang="es-CO" sz="1200" dirty="0">
            <a:solidFill>
              <a:schemeClr val="tx1"/>
            </a:solidFill>
          </a:endParaRPr>
        </a:p>
      </dgm:t>
    </dgm:pt>
    <dgm:pt modelId="{E468E8F4-18AD-4A00-B3EA-583846A7A2CE}" type="parTrans" cxnId="{8DBC1B52-3289-4BE5-9845-88128A4F5813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925DE527-FDEE-40F2-8BF9-9E8920B5C3B7}" type="sibTrans" cxnId="{8DBC1B52-3289-4BE5-9845-88128A4F5813}">
      <dgm:prSet/>
      <dgm:spPr/>
      <dgm:t>
        <a:bodyPr/>
        <a:lstStyle/>
        <a:p>
          <a:endParaRPr lang="es-CO">
            <a:solidFill>
              <a:schemeClr val="tx1"/>
            </a:solidFill>
          </a:endParaRPr>
        </a:p>
      </dgm:t>
    </dgm:pt>
    <dgm:pt modelId="{7C95E911-889C-4A9B-948B-A8C23B897BD1}" type="pres">
      <dgm:prSet presAssocID="{212E1F3F-B237-42A9-AF20-4DC05DE0789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4A4A575-3C58-4C75-A279-1ACB216F0F45}" type="pres">
      <dgm:prSet presAssocID="{6F23EA21-4FE1-4A6E-88FF-F786501D0182}" presName="hierRoot1" presStyleCnt="0">
        <dgm:presLayoutVars>
          <dgm:hierBranch val="init"/>
        </dgm:presLayoutVars>
      </dgm:prSet>
      <dgm:spPr/>
    </dgm:pt>
    <dgm:pt modelId="{D21ED264-003A-423B-B584-217E6485D71D}" type="pres">
      <dgm:prSet presAssocID="{6F23EA21-4FE1-4A6E-88FF-F786501D0182}" presName="rootComposite1" presStyleCnt="0"/>
      <dgm:spPr/>
    </dgm:pt>
    <dgm:pt modelId="{6CD782EC-A6EB-487E-B456-5FB6CA73D7AB}" type="pres">
      <dgm:prSet presAssocID="{6F23EA21-4FE1-4A6E-88FF-F786501D0182}" presName="rootText1" presStyleLbl="node0" presStyleIdx="0" presStyleCnt="1" custScaleX="193272" custScaleY="49988">
        <dgm:presLayoutVars>
          <dgm:chPref val="3"/>
        </dgm:presLayoutVars>
      </dgm:prSet>
      <dgm:spPr/>
    </dgm:pt>
    <dgm:pt modelId="{020B09E4-184A-4B1D-8FFD-15C2425F4336}" type="pres">
      <dgm:prSet presAssocID="{6F23EA21-4FE1-4A6E-88FF-F786501D0182}" presName="rootConnector1" presStyleLbl="node1" presStyleIdx="0" presStyleCnt="0"/>
      <dgm:spPr/>
    </dgm:pt>
    <dgm:pt modelId="{1125DFF4-06BB-4FB4-A2E4-69418183B8B9}" type="pres">
      <dgm:prSet presAssocID="{6F23EA21-4FE1-4A6E-88FF-F786501D0182}" presName="hierChild2" presStyleCnt="0"/>
      <dgm:spPr/>
    </dgm:pt>
    <dgm:pt modelId="{A101527C-809B-4FB4-B61D-B451DFC73C7F}" type="pres">
      <dgm:prSet presAssocID="{393F0B04-FD39-4E36-86E3-E4D10FB506B5}" presName="Name37" presStyleLbl="parChTrans1D2" presStyleIdx="0" presStyleCnt="2"/>
      <dgm:spPr/>
    </dgm:pt>
    <dgm:pt modelId="{440A57FA-9D83-40C3-BE68-77DA8CAA28AA}" type="pres">
      <dgm:prSet presAssocID="{50DA2A14-F021-4B72-940B-296966592CF4}" presName="hierRoot2" presStyleCnt="0">
        <dgm:presLayoutVars>
          <dgm:hierBranch val="init"/>
        </dgm:presLayoutVars>
      </dgm:prSet>
      <dgm:spPr/>
    </dgm:pt>
    <dgm:pt modelId="{F7B9DFB1-F3BE-498E-AE2F-89E02D0E4BE2}" type="pres">
      <dgm:prSet presAssocID="{50DA2A14-F021-4B72-940B-296966592CF4}" presName="rootComposite" presStyleCnt="0"/>
      <dgm:spPr/>
    </dgm:pt>
    <dgm:pt modelId="{A49529A4-14F5-4F16-86B0-4467F7F4FEF5}" type="pres">
      <dgm:prSet presAssocID="{50DA2A14-F021-4B72-940B-296966592CF4}" presName="rootText" presStyleLbl="node2" presStyleIdx="0" presStyleCnt="2" custScaleX="149996" custScaleY="56063">
        <dgm:presLayoutVars>
          <dgm:chPref val="3"/>
        </dgm:presLayoutVars>
      </dgm:prSet>
      <dgm:spPr/>
    </dgm:pt>
    <dgm:pt modelId="{97567F7D-F668-4904-82C1-BD29EE234E15}" type="pres">
      <dgm:prSet presAssocID="{50DA2A14-F021-4B72-940B-296966592CF4}" presName="rootConnector" presStyleLbl="node2" presStyleIdx="0" presStyleCnt="2"/>
      <dgm:spPr/>
    </dgm:pt>
    <dgm:pt modelId="{B2D9B71D-1361-42EA-BEC6-D734A099913C}" type="pres">
      <dgm:prSet presAssocID="{50DA2A14-F021-4B72-940B-296966592CF4}" presName="hierChild4" presStyleCnt="0"/>
      <dgm:spPr/>
    </dgm:pt>
    <dgm:pt modelId="{21CEA5DE-F2AA-496B-BE6B-18D19F092196}" type="pres">
      <dgm:prSet presAssocID="{E468E8F4-18AD-4A00-B3EA-583846A7A2CE}" presName="Name37" presStyleLbl="parChTrans1D3" presStyleIdx="0" presStyleCnt="2"/>
      <dgm:spPr/>
    </dgm:pt>
    <dgm:pt modelId="{3F727E95-2735-4D10-AF3E-2B8B966C3611}" type="pres">
      <dgm:prSet presAssocID="{60CD66B4-7243-43DF-873B-4D485A612AE0}" presName="hierRoot2" presStyleCnt="0">
        <dgm:presLayoutVars>
          <dgm:hierBranch val="init"/>
        </dgm:presLayoutVars>
      </dgm:prSet>
      <dgm:spPr/>
    </dgm:pt>
    <dgm:pt modelId="{C45F709B-E491-4B73-B89C-057CCC754E6A}" type="pres">
      <dgm:prSet presAssocID="{60CD66B4-7243-43DF-873B-4D485A612AE0}" presName="rootComposite" presStyleCnt="0"/>
      <dgm:spPr/>
    </dgm:pt>
    <dgm:pt modelId="{043FC2EF-5633-41C0-AD9D-C2B601508E27}" type="pres">
      <dgm:prSet presAssocID="{60CD66B4-7243-43DF-873B-4D485A612AE0}" presName="rootText" presStyleLbl="node3" presStyleIdx="0" presStyleCnt="2" custScaleX="161655" custScaleY="168688" custLinFactNeighborX="-14763" custLinFactNeighborY="658">
        <dgm:presLayoutVars>
          <dgm:chPref val="3"/>
        </dgm:presLayoutVars>
      </dgm:prSet>
      <dgm:spPr/>
    </dgm:pt>
    <dgm:pt modelId="{CEDDA516-3796-4C5E-974B-9DE4C897B384}" type="pres">
      <dgm:prSet presAssocID="{60CD66B4-7243-43DF-873B-4D485A612AE0}" presName="rootConnector" presStyleLbl="node3" presStyleIdx="0" presStyleCnt="2"/>
      <dgm:spPr/>
    </dgm:pt>
    <dgm:pt modelId="{33CAC1AB-2682-4A29-AE6A-85293FD7B405}" type="pres">
      <dgm:prSet presAssocID="{60CD66B4-7243-43DF-873B-4D485A612AE0}" presName="hierChild4" presStyleCnt="0"/>
      <dgm:spPr/>
    </dgm:pt>
    <dgm:pt modelId="{D02F875F-D33D-44E5-912E-1C637A181C19}" type="pres">
      <dgm:prSet presAssocID="{60CD66B4-7243-43DF-873B-4D485A612AE0}" presName="hierChild5" presStyleCnt="0"/>
      <dgm:spPr/>
    </dgm:pt>
    <dgm:pt modelId="{F9D2150F-C328-414A-AF14-A101A6847280}" type="pres">
      <dgm:prSet presAssocID="{50DA2A14-F021-4B72-940B-296966592CF4}" presName="hierChild5" presStyleCnt="0"/>
      <dgm:spPr/>
    </dgm:pt>
    <dgm:pt modelId="{B9660711-CED3-46BF-B7F4-D7BD52F8B5B5}" type="pres">
      <dgm:prSet presAssocID="{62F20ADD-F25C-4167-BA39-E10BE5413E73}" presName="Name37" presStyleLbl="parChTrans1D2" presStyleIdx="1" presStyleCnt="2"/>
      <dgm:spPr/>
    </dgm:pt>
    <dgm:pt modelId="{15EEAFE1-AE4E-4FC8-9756-6443098521A7}" type="pres">
      <dgm:prSet presAssocID="{1A2F8204-CCE0-475D-83B7-D47F2FEFD622}" presName="hierRoot2" presStyleCnt="0">
        <dgm:presLayoutVars>
          <dgm:hierBranch val="init"/>
        </dgm:presLayoutVars>
      </dgm:prSet>
      <dgm:spPr/>
    </dgm:pt>
    <dgm:pt modelId="{A981A32A-B570-4E3F-B02C-366568DA4137}" type="pres">
      <dgm:prSet presAssocID="{1A2F8204-CCE0-475D-83B7-D47F2FEFD622}" presName="rootComposite" presStyleCnt="0"/>
      <dgm:spPr/>
    </dgm:pt>
    <dgm:pt modelId="{1DD12D4B-9C57-480C-9F7D-5811FCE7F5FB}" type="pres">
      <dgm:prSet presAssocID="{1A2F8204-CCE0-475D-83B7-D47F2FEFD622}" presName="rootText" presStyleLbl="node2" presStyleIdx="1" presStyleCnt="2" custScaleX="231219" custScaleY="56063">
        <dgm:presLayoutVars>
          <dgm:chPref val="3"/>
        </dgm:presLayoutVars>
      </dgm:prSet>
      <dgm:spPr/>
    </dgm:pt>
    <dgm:pt modelId="{8787D73C-C6A3-4115-BD60-7AA64090FBFE}" type="pres">
      <dgm:prSet presAssocID="{1A2F8204-CCE0-475D-83B7-D47F2FEFD622}" presName="rootConnector" presStyleLbl="node2" presStyleIdx="1" presStyleCnt="2"/>
      <dgm:spPr/>
    </dgm:pt>
    <dgm:pt modelId="{B6C60913-135C-43A1-9481-793C33C4D652}" type="pres">
      <dgm:prSet presAssocID="{1A2F8204-CCE0-475D-83B7-D47F2FEFD622}" presName="hierChild4" presStyleCnt="0"/>
      <dgm:spPr/>
    </dgm:pt>
    <dgm:pt modelId="{483E0484-00EE-45E3-A36A-72C9972305F9}" type="pres">
      <dgm:prSet presAssocID="{AEDF22E1-665B-4B69-85C3-84CCF5C782EB}" presName="Name37" presStyleLbl="parChTrans1D3" presStyleIdx="1" presStyleCnt="2"/>
      <dgm:spPr/>
    </dgm:pt>
    <dgm:pt modelId="{C6945192-C6E0-4A3E-83CA-A27FBAAD8D69}" type="pres">
      <dgm:prSet presAssocID="{73C66E37-5D8A-4ED1-B44A-A2703C7F8AFA}" presName="hierRoot2" presStyleCnt="0">
        <dgm:presLayoutVars>
          <dgm:hierBranch val="init"/>
        </dgm:presLayoutVars>
      </dgm:prSet>
      <dgm:spPr/>
    </dgm:pt>
    <dgm:pt modelId="{5E81DD81-60A8-4EE6-9B1A-5A27C35867A1}" type="pres">
      <dgm:prSet presAssocID="{73C66E37-5D8A-4ED1-B44A-A2703C7F8AFA}" presName="rootComposite" presStyleCnt="0"/>
      <dgm:spPr/>
    </dgm:pt>
    <dgm:pt modelId="{AA3A3542-EEF6-4A36-83DF-CDD20D063008}" type="pres">
      <dgm:prSet presAssocID="{73C66E37-5D8A-4ED1-B44A-A2703C7F8AFA}" presName="rootText" presStyleLbl="node3" presStyleIdx="1" presStyleCnt="2" custScaleX="181881" custScaleY="176899">
        <dgm:presLayoutVars>
          <dgm:chPref val="3"/>
        </dgm:presLayoutVars>
      </dgm:prSet>
      <dgm:spPr/>
    </dgm:pt>
    <dgm:pt modelId="{B5CE5A41-5A95-41F9-AD2B-C0845161655A}" type="pres">
      <dgm:prSet presAssocID="{73C66E37-5D8A-4ED1-B44A-A2703C7F8AFA}" presName="rootConnector" presStyleLbl="node3" presStyleIdx="1" presStyleCnt="2"/>
      <dgm:spPr/>
    </dgm:pt>
    <dgm:pt modelId="{6C398BBF-3BBF-4845-A3FC-448023A252CA}" type="pres">
      <dgm:prSet presAssocID="{73C66E37-5D8A-4ED1-B44A-A2703C7F8AFA}" presName="hierChild4" presStyleCnt="0"/>
      <dgm:spPr/>
    </dgm:pt>
    <dgm:pt modelId="{4E5EDECA-4115-43FB-BC4E-107084093D31}" type="pres">
      <dgm:prSet presAssocID="{73C66E37-5D8A-4ED1-B44A-A2703C7F8AFA}" presName="hierChild5" presStyleCnt="0"/>
      <dgm:spPr/>
    </dgm:pt>
    <dgm:pt modelId="{7D763D3F-B8DE-48C3-8A59-D3D4BA996413}" type="pres">
      <dgm:prSet presAssocID="{1A2F8204-CCE0-475D-83B7-D47F2FEFD622}" presName="hierChild5" presStyleCnt="0"/>
      <dgm:spPr/>
    </dgm:pt>
    <dgm:pt modelId="{46B64A1B-BC16-4096-AA3E-C3CD10D06A89}" type="pres">
      <dgm:prSet presAssocID="{6F23EA21-4FE1-4A6E-88FF-F786501D0182}" presName="hierChild3" presStyleCnt="0"/>
      <dgm:spPr/>
    </dgm:pt>
  </dgm:ptLst>
  <dgm:cxnLst>
    <dgm:cxn modelId="{9466DF01-68DF-014C-8ACD-262C9D06F040}" type="presOf" srcId="{73C66E37-5D8A-4ED1-B44A-A2703C7F8AFA}" destId="{B5CE5A41-5A95-41F9-AD2B-C0845161655A}" srcOrd="1" destOrd="0" presId="urn:microsoft.com/office/officeart/2005/8/layout/orgChart1"/>
    <dgm:cxn modelId="{5C26DD10-BFAF-424D-ACE9-839F0479EA10}" srcId="{6F23EA21-4FE1-4A6E-88FF-F786501D0182}" destId="{50DA2A14-F021-4B72-940B-296966592CF4}" srcOrd="0" destOrd="0" parTransId="{393F0B04-FD39-4E36-86E3-E4D10FB506B5}" sibTransId="{C2DEE44A-1299-4967-A163-EFD173C94FEB}"/>
    <dgm:cxn modelId="{C665F421-F570-854F-86DA-1EEC870FCC47}" type="presOf" srcId="{62F20ADD-F25C-4167-BA39-E10BE5413E73}" destId="{B9660711-CED3-46BF-B7F4-D7BD52F8B5B5}" srcOrd="0" destOrd="0" presId="urn:microsoft.com/office/officeart/2005/8/layout/orgChart1"/>
    <dgm:cxn modelId="{1BA67631-CC72-374E-BF34-B6C43F82C4BC}" type="presOf" srcId="{E468E8F4-18AD-4A00-B3EA-583846A7A2CE}" destId="{21CEA5DE-F2AA-496B-BE6B-18D19F092196}" srcOrd="0" destOrd="0" presId="urn:microsoft.com/office/officeart/2005/8/layout/orgChart1"/>
    <dgm:cxn modelId="{91BB5A37-5472-634A-B738-53C042529F20}" type="presOf" srcId="{393F0B04-FD39-4E36-86E3-E4D10FB506B5}" destId="{A101527C-809B-4FB4-B61D-B451DFC73C7F}" srcOrd="0" destOrd="0" presId="urn:microsoft.com/office/officeart/2005/8/layout/orgChart1"/>
    <dgm:cxn modelId="{8D40F860-B0C9-164B-902A-FD9AC69C3E62}" type="presOf" srcId="{1A2F8204-CCE0-475D-83B7-D47F2FEFD622}" destId="{1DD12D4B-9C57-480C-9F7D-5811FCE7F5FB}" srcOrd="0" destOrd="0" presId="urn:microsoft.com/office/officeart/2005/8/layout/orgChart1"/>
    <dgm:cxn modelId="{E9DAE650-9FCD-484E-8889-C80431649B8F}" type="presOf" srcId="{60CD66B4-7243-43DF-873B-4D485A612AE0}" destId="{043FC2EF-5633-41C0-AD9D-C2B601508E27}" srcOrd="0" destOrd="0" presId="urn:microsoft.com/office/officeart/2005/8/layout/orgChart1"/>
    <dgm:cxn modelId="{8DBC1B52-3289-4BE5-9845-88128A4F5813}" srcId="{50DA2A14-F021-4B72-940B-296966592CF4}" destId="{60CD66B4-7243-43DF-873B-4D485A612AE0}" srcOrd="0" destOrd="0" parTransId="{E468E8F4-18AD-4A00-B3EA-583846A7A2CE}" sibTransId="{925DE527-FDEE-40F2-8BF9-9E8920B5C3B7}"/>
    <dgm:cxn modelId="{18566174-41C2-6242-8043-D6D3EB325FE8}" type="presOf" srcId="{73C66E37-5D8A-4ED1-B44A-A2703C7F8AFA}" destId="{AA3A3542-EEF6-4A36-83DF-CDD20D063008}" srcOrd="0" destOrd="0" presId="urn:microsoft.com/office/officeart/2005/8/layout/orgChart1"/>
    <dgm:cxn modelId="{D745DA54-FE6C-8B48-9241-2167E6C1A9A0}" type="presOf" srcId="{60CD66B4-7243-43DF-873B-4D485A612AE0}" destId="{CEDDA516-3796-4C5E-974B-9DE4C897B384}" srcOrd="1" destOrd="0" presId="urn:microsoft.com/office/officeart/2005/8/layout/orgChart1"/>
    <dgm:cxn modelId="{D8291678-9F1F-0245-9444-D9E02A30663F}" type="presOf" srcId="{AEDF22E1-665B-4B69-85C3-84CCF5C782EB}" destId="{483E0484-00EE-45E3-A36A-72C9972305F9}" srcOrd="0" destOrd="0" presId="urn:microsoft.com/office/officeart/2005/8/layout/orgChart1"/>
    <dgm:cxn modelId="{81C04D82-8CE6-4443-8AFC-177AC8CDC7BF}" srcId="{212E1F3F-B237-42A9-AF20-4DC05DE07899}" destId="{6F23EA21-4FE1-4A6E-88FF-F786501D0182}" srcOrd="0" destOrd="0" parTransId="{EEE6A2CD-F99B-49CB-A7D1-F94479F8DC17}" sibTransId="{82530977-7AA7-489C-9F5F-B9E52D2FBC24}"/>
    <dgm:cxn modelId="{F751458B-25E6-9442-B103-B4F216D3E27D}" type="presOf" srcId="{1A2F8204-CCE0-475D-83B7-D47F2FEFD622}" destId="{8787D73C-C6A3-4115-BD60-7AA64090FBFE}" srcOrd="1" destOrd="0" presId="urn:microsoft.com/office/officeart/2005/8/layout/orgChart1"/>
    <dgm:cxn modelId="{0B594396-A2BD-A043-9636-4EC1758A7393}" type="presOf" srcId="{212E1F3F-B237-42A9-AF20-4DC05DE07899}" destId="{7C95E911-889C-4A9B-948B-A8C23B897BD1}" srcOrd="0" destOrd="0" presId="urn:microsoft.com/office/officeart/2005/8/layout/orgChart1"/>
    <dgm:cxn modelId="{802BEED2-C7B8-934C-904A-C18305C309C9}" type="presOf" srcId="{50DA2A14-F021-4B72-940B-296966592CF4}" destId="{A49529A4-14F5-4F16-86B0-4467F7F4FEF5}" srcOrd="0" destOrd="0" presId="urn:microsoft.com/office/officeart/2005/8/layout/orgChart1"/>
    <dgm:cxn modelId="{E12B2CD4-CA92-4910-9C94-313173C23B46}" srcId="{1A2F8204-CCE0-475D-83B7-D47F2FEFD622}" destId="{73C66E37-5D8A-4ED1-B44A-A2703C7F8AFA}" srcOrd="0" destOrd="0" parTransId="{AEDF22E1-665B-4B69-85C3-84CCF5C782EB}" sibTransId="{1BD5F4F4-C672-459E-8CC8-5874BF40E2A2}"/>
    <dgm:cxn modelId="{EEDDDAE2-314E-A448-94B7-DA8DEF62924F}" type="presOf" srcId="{6F23EA21-4FE1-4A6E-88FF-F786501D0182}" destId="{6CD782EC-A6EB-487E-B456-5FB6CA73D7AB}" srcOrd="0" destOrd="0" presId="urn:microsoft.com/office/officeart/2005/8/layout/orgChart1"/>
    <dgm:cxn modelId="{646753EE-74F9-8E4D-BB53-440676268BA0}" type="presOf" srcId="{50DA2A14-F021-4B72-940B-296966592CF4}" destId="{97567F7D-F668-4904-82C1-BD29EE234E15}" srcOrd="1" destOrd="0" presId="urn:microsoft.com/office/officeart/2005/8/layout/orgChart1"/>
    <dgm:cxn modelId="{6D6117F2-F332-49D6-9D74-E9F31C9991DB}" srcId="{6F23EA21-4FE1-4A6E-88FF-F786501D0182}" destId="{1A2F8204-CCE0-475D-83B7-D47F2FEFD622}" srcOrd="1" destOrd="0" parTransId="{62F20ADD-F25C-4167-BA39-E10BE5413E73}" sibTransId="{7316F802-9149-4ACC-9A6A-EF83B9610C54}"/>
    <dgm:cxn modelId="{2B268CFF-2459-1C48-BA8E-9B29C55D289C}" type="presOf" srcId="{6F23EA21-4FE1-4A6E-88FF-F786501D0182}" destId="{020B09E4-184A-4B1D-8FFD-15C2425F4336}" srcOrd="1" destOrd="0" presId="urn:microsoft.com/office/officeart/2005/8/layout/orgChart1"/>
    <dgm:cxn modelId="{4B9D09EE-F995-BF41-90E5-C556C6F6EE1D}" type="presParOf" srcId="{7C95E911-889C-4A9B-948B-A8C23B897BD1}" destId="{F4A4A575-3C58-4C75-A279-1ACB216F0F45}" srcOrd="0" destOrd="0" presId="urn:microsoft.com/office/officeart/2005/8/layout/orgChart1"/>
    <dgm:cxn modelId="{51FF93DB-58F9-E34C-9801-A6F6CBF6E32E}" type="presParOf" srcId="{F4A4A575-3C58-4C75-A279-1ACB216F0F45}" destId="{D21ED264-003A-423B-B584-217E6485D71D}" srcOrd="0" destOrd="0" presId="urn:microsoft.com/office/officeart/2005/8/layout/orgChart1"/>
    <dgm:cxn modelId="{5A460E37-8153-5740-AA8F-C12B4192C004}" type="presParOf" srcId="{D21ED264-003A-423B-B584-217E6485D71D}" destId="{6CD782EC-A6EB-487E-B456-5FB6CA73D7AB}" srcOrd="0" destOrd="0" presId="urn:microsoft.com/office/officeart/2005/8/layout/orgChart1"/>
    <dgm:cxn modelId="{52277F14-2D2E-FB4F-8C0A-96F009A669A9}" type="presParOf" srcId="{D21ED264-003A-423B-B584-217E6485D71D}" destId="{020B09E4-184A-4B1D-8FFD-15C2425F4336}" srcOrd="1" destOrd="0" presId="urn:microsoft.com/office/officeart/2005/8/layout/orgChart1"/>
    <dgm:cxn modelId="{B17F65DA-65D1-8241-A33B-09E4352C1798}" type="presParOf" srcId="{F4A4A575-3C58-4C75-A279-1ACB216F0F45}" destId="{1125DFF4-06BB-4FB4-A2E4-69418183B8B9}" srcOrd="1" destOrd="0" presId="urn:microsoft.com/office/officeart/2005/8/layout/orgChart1"/>
    <dgm:cxn modelId="{FD978503-5E46-CD4A-9C3E-C934493AA8A2}" type="presParOf" srcId="{1125DFF4-06BB-4FB4-A2E4-69418183B8B9}" destId="{A101527C-809B-4FB4-B61D-B451DFC73C7F}" srcOrd="0" destOrd="0" presId="urn:microsoft.com/office/officeart/2005/8/layout/orgChart1"/>
    <dgm:cxn modelId="{21138EA1-EB74-B248-820F-60D1465EA287}" type="presParOf" srcId="{1125DFF4-06BB-4FB4-A2E4-69418183B8B9}" destId="{440A57FA-9D83-40C3-BE68-77DA8CAA28AA}" srcOrd="1" destOrd="0" presId="urn:microsoft.com/office/officeart/2005/8/layout/orgChart1"/>
    <dgm:cxn modelId="{AF512551-21D0-2A4E-A51C-8237D965D71D}" type="presParOf" srcId="{440A57FA-9D83-40C3-BE68-77DA8CAA28AA}" destId="{F7B9DFB1-F3BE-498E-AE2F-89E02D0E4BE2}" srcOrd="0" destOrd="0" presId="urn:microsoft.com/office/officeart/2005/8/layout/orgChart1"/>
    <dgm:cxn modelId="{3728C68B-A04E-5A4D-817C-EDA30474CF5A}" type="presParOf" srcId="{F7B9DFB1-F3BE-498E-AE2F-89E02D0E4BE2}" destId="{A49529A4-14F5-4F16-86B0-4467F7F4FEF5}" srcOrd="0" destOrd="0" presId="urn:microsoft.com/office/officeart/2005/8/layout/orgChart1"/>
    <dgm:cxn modelId="{28572B52-70A3-BB4B-8DAD-D2B31A7D4AD3}" type="presParOf" srcId="{F7B9DFB1-F3BE-498E-AE2F-89E02D0E4BE2}" destId="{97567F7D-F668-4904-82C1-BD29EE234E15}" srcOrd="1" destOrd="0" presId="urn:microsoft.com/office/officeart/2005/8/layout/orgChart1"/>
    <dgm:cxn modelId="{8E8422A1-69D0-C247-BC3A-052220DEDDE3}" type="presParOf" srcId="{440A57FA-9D83-40C3-BE68-77DA8CAA28AA}" destId="{B2D9B71D-1361-42EA-BEC6-D734A099913C}" srcOrd="1" destOrd="0" presId="urn:microsoft.com/office/officeart/2005/8/layout/orgChart1"/>
    <dgm:cxn modelId="{2A710A5E-69A1-1E47-864D-CF6CB839EC3A}" type="presParOf" srcId="{B2D9B71D-1361-42EA-BEC6-D734A099913C}" destId="{21CEA5DE-F2AA-496B-BE6B-18D19F092196}" srcOrd="0" destOrd="0" presId="urn:microsoft.com/office/officeart/2005/8/layout/orgChart1"/>
    <dgm:cxn modelId="{D890A45A-5166-0046-89AF-D9531E5639C9}" type="presParOf" srcId="{B2D9B71D-1361-42EA-BEC6-D734A099913C}" destId="{3F727E95-2735-4D10-AF3E-2B8B966C3611}" srcOrd="1" destOrd="0" presId="urn:microsoft.com/office/officeart/2005/8/layout/orgChart1"/>
    <dgm:cxn modelId="{CFA812C6-57EC-0A4E-A593-7D5F0AA2737F}" type="presParOf" srcId="{3F727E95-2735-4D10-AF3E-2B8B966C3611}" destId="{C45F709B-E491-4B73-B89C-057CCC754E6A}" srcOrd="0" destOrd="0" presId="urn:microsoft.com/office/officeart/2005/8/layout/orgChart1"/>
    <dgm:cxn modelId="{9E2F2EAB-99F2-D143-A365-CE6EF8E47651}" type="presParOf" srcId="{C45F709B-E491-4B73-B89C-057CCC754E6A}" destId="{043FC2EF-5633-41C0-AD9D-C2B601508E27}" srcOrd="0" destOrd="0" presId="urn:microsoft.com/office/officeart/2005/8/layout/orgChart1"/>
    <dgm:cxn modelId="{629D0759-1B00-144B-8584-DD0C0E692AB7}" type="presParOf" srcId="{C45F709B-E491-4B73-B89C-057CCC754E6A}" destId="{CEDDA516-3796-4C5E-974B-9DE4C897B384}" srcOrd="1" destOrd="0" presId="urn:microsoft.com/office/officeart/2005/8/layout/orgChart1"/>
    <dgm:cxn modelId="{6F65D3BF-059B-E648-9877-40A6BA391D66}" type="presParOf" srcId="{3F727E95-2735-4D10-AF3E-2B8B966C3611}" destId="{33CAC1AB-2682-4A29-AE6A-85293FD7B405}" srcOrd="1" destOrd="0" presId="urn:microsoft.com/office/officeart/2005/8/layout/orgChart1"/>
    <dgm:cxn modelId="{6E9B5EA5-4C82-9F44-B7A8-BA295306AB28}" type="presParOf" srcId="{3F727E95-2735-4D10-AF3E-2B8B966C3611}" destId="{D02F875F-D33D-44E5-912E-1C637A181C19}" srcOrd="2" destOrd="0" presId="urn:microsoft.com/office/officeart/2005/8/layout/orgChart1"/>
    <dgm:cxn modelId="{A70409B9-2D57-DD45-8723-DBDB9635ED6E}" type="presParOf" srcId="{440A57FA-9D83-40C3-BE68-77DA8CAA28AA}" destId="{F9D2150F-C328-414A-AF14-A101A6847280}" srcOrd="2" destOrd="0" presId="urn:microsoft.com/office/officeart/2005/8/layout/orgChart1"/>
    <dgm:cxn modelId="{36C8050C-4D40-6341-BA1B-F2F4FC1D3FDA}" type="presParOf" srcId="{1125DFF4-06BB-4FB4-A2E4-69418183B8B9}" destId="{B9660711-CED3-46BF-B7F4-D7BD52F8B5B5}" srcOrd="2" destOrd="0" presId="urn:microsoft.com/office/officeart/2005/8/layout/orgChart1"/>
    <dgm:cxn modelId="{82BB5239-2A88-2940-B24C-D4FC0179B306}" type="presParOf" srcId="{1125DFF4-06BB-4FB4-A2E4-69418183B8B9}" destId="{15EEAFE1-AE4E-4FC8-9756-6443098521A7}" srcOrd="3" destOrd="0" presId="urn:microsoft.com/office/officeart/2005/8/layout/orgChart1"/>
    <dgm:cxn modelId="{57BFDBE5-89E8-2946-9D28-337091BB5BBE}" type="presParOf" srcId="{15EEAFE1-AE4E-4FC8-9756-6443098521A7}" destId="{A981A32A-B570-4E3F-B02C-366568DA4137}" srcOrd="0" destOrd="0" presId="urn:microsoft.com/office/officeart/2005/8/layout/orgChart1"/>
    <dgm:cxn modelId="{9D881E59-34D3-C94A-A9B5-F9E46D571113}" type="presParOf" srcId="{A981A32A-B570-4E3F-B02C-366568DA4137}" destId="{1DD12D4B-9C57-480C-9F7D-5811FCE7F5FB}" srcOrd="0" destOrd="0" presId="urn:microsoft.com/office/officeart/2005/8/layout/orgChart1"/>
    <dgm:cxn modelId="{9D2E2649-EE00-AC47-B4E7-80E0CB51E285}" type="presParOf" srcId="{A981A32A-B570-4E3F-B02C-366568DA4137}" destId="{8787D73C-C6A3-4115-BD60-7AA64090FBFE}" srcOrd="1" destOrd="0" presId="urn:microsoft.com/office/officeart/2005/8/layout/orgChart1"/>
    <dgm:cxn modelId="{EFA20244-2538-D64D-BE9F-4860670821E6}" type="presParOf" srcId="{15EEAFE1-AE4E-4FC8-9756-6443098521A7}" destId="{B6C60913-135C-43A1-9481-793C33C4D652}" srcOrd="1" destOrd="0" presId="urn:microsoft.com/office/officeart/2005/8/layout/orgChart1"/>
    <dgm:cxn modelId="{0165A11F-61DE-1D4A-9655-E7FB8BB048B0}" type="presParOf" srcId="{B6C60913-135C-43A1-9481-793C33C4D652}" destId="{483E0484-00EE-45E3-A36A-72C9972305F9}" srcOrd="0" destOrd="0" presId="urn:microsoft.com/office/officeart/2005/8/layout/orgChart1"/>
    <dgm:cxn modelId="{D782D320-430D-8142-A566-AB74B3E3F0E2}" type="presParOf" srcId="{B6C60913-135C-43A1-9481-793C33C4D652}" destId="{C6945192-C6E0-4A3E-83CA-A27FBAAD8D69}" srcOrd="1" destOrd="0" presId="urn:microsoft.com/office/officeart/2005/8/layout/orgChart1"/>
    <dgm:cxn modelId="{7D17576D-9419-7C4F-969A-DE3F206533CA}" type="presParOf" srcId="{C6945192-C6E0-4A3E-83CA-A27FBAAD8D69}" destId="{5E81DD81-60A8-4EE6-9B1A-5A27C35867A1}" srcOrd="0" destOrd="0" presId="urn:microsoft.com/office/officeart/2005/8/layout/orgChart1"/>
    <dgm:cxn modelId="{EFA9C3A7-2AC3-E140-BE5A-3474CB424B88}" type="presParOf" srcId="{5E81DD81-60A8-4EE6-9B1A-5A27C35867A1}" destId="{AA3A3542-EEF6-4A36-83DF-CDD20D063008}" srcOrd="0" destOrd="0" presId="urn:microsoft.com/office/officeart/2005/8/layout/orgChart1"/>
    <dgm:cxn modelId="{EDAAD161-5A82-494B-98B4-DF7AA7BF6841}" type="presParOf" srcId="{5E81DD81-60A8-4EE6-9B1A-5A27C35867A1}" destId="{B5CE5A41-5A95-41F9-AD2B-C0845161655A}" srcOrd="1" destOrd="0" presId="urn:microsoft.com/office/officeart/2005/8/layout/orgChart1"/>
    <dgm:cxn modelId="{8C439214-FD66-7F44-873C-2DD17ABFDDF7}" type="presParOf" srcId="{C6945192-C6E0-4A3E-83CA-A27FBAAD8D69}" destId="{6C398BBF-3BBF-4845-A3FC-448023A252CA}" srcOrd="1" destOrd="0" presId="urn:microsoft.com/office/officeart/2005/8/layout/orgChart1"/>
    <dgm:cxn modelId="{85D6DB82-C309-034F-964E-C0C2B6002D31}" type="presParOf" srcId="{C6945192-C6E0-4A3E-83CA-A27FBAAD8D69}" destId="{4E5EDECA-4115-43FB-BC4E-107084093D31}" srcOrd="2" destOrd="0" presId="urn:microsoft.com/office/officeart/2005/8/layout/orgChart1"/>
    <dgm:cxn modelId="{99C47433-A595-0944-B7D8-0003B440E435}" type="presParOf" srcId="{15EEAFE1-AE4E-4FC8-9756-6443098521A7}" destId="{7D763D3F-B8DE-48C3-8A59-D3D4BA996413}" srcOrd="2" destOrd="0" presId="urn:microsoft.com/office/officeart/2005/8/layout/orgChart1"/>
    <dgm:cxn modelId="{DF18FCF6-0808-7F4B-91BE-E1FC09FEE596}" type="presParOf" srcId="{F4A4A575-3C58-4C75-A279-1ACB216F0F45}" destId="{46B64A1B-BC16-4096-AA3E-C3CD10D06A8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746A4F-0B2B-450A-A475-C70BB52781D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431BEA4-7ADC-44FD-9D2E-AC07841C9832}">
      <dgm:prSet/>
      <dgm:spPr/>
      <dgm:t>
        <a:bodyPr/>
        <a:lstStyle/>
        <a:p>
          <a:r>
            <a:rPr lang="es-CO">
              <a:solidFill>
                <a:srgbClr val="F42F63"/>
              </a:solidFill>
            </a:rPr>
            <a:t>Áreas que posean ecosistemas sobre- representados</a:t>
          </a:r>
          <a:endParaRPr lang="en-US">
            <a:solidFill>
              <a:srgbClr val="F42F63"/>
            </a:solidFill>
          </a:endParaRPr>
        </a:p>
      </dgm:t>
    </dgm:pt>
    <dgm:pt modelId="{670DBD2A-02DC-4A87-B7B6-8EF24CD9E7D1}" type="parTrans" cxnId="{CFCEC33E-4356-440C-8C4A-1B68A4C55CFE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910E76DE-EBAF-4F6C-AC16-A526DB6247C8}" type="sibTrans" cxnId="{CFCEC33E-4356-440C-8C4A-1B68A4C55CFE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479AFCBD-3412-40A4-95B2-D2728CB342BF}">
      <dgm:prSet/>
      <dgm:spPr/>
      <dgm:t>
        <a:bodyPr/>
        <a:lstStyle/>
        <a:p>
          <a:r>
            <a:rPr lang="es-CO">
              <a:solidFill>
                <a:srgbClr val="F42F63"/>
              </a:solidFill>
            </a:rPr>
            <a:t>Áreas protegidas que preentan las mayores presiones antrópicas</a:t>
          </a:r>
          <a:endParaRPr lang="en-US">
            <a:solidFill>
              <a:srgbClr val="F42F63"/>
            </a:solidFill>
          </a:endParaRPr>
        </a:p>
      </dgm:t>
    </dgm:pt>
    <dgm:pt modelId="{5817B4C8-7029-46C6-B260-31AB2448B67A}" type="parTrans" cxnId="{5E15DA15-2C88-457A-9C86-ACB0A213BCA2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49D735A5-3AB5-47B1-B606-E43A14916925}" type="sibTrans" cxnId="{5E15DA15-2C88-457A-9C86-ACB0A213BCA2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F43EC73A-8DEA-4B83-B9D4-57AF744E06B4}">
      <dgm:prSet/>
      <dgm:spPr/>
      <dgm:t>
        <a:bodyPr/>
        <a:lstStyle/>
        <a:p>
          <a:r>
            <a:rPr lang="es-CO">
              <a:solidFill>
                <a:srgbClr val="F42F63"/>
              </a:solidFill>
            </a:rPr>
            <a:t>Áreas que tengan tendencia a aumentar el ingreso de visitantes en las AP</a:t>
          </a:r>
          <a:endParaRPr lang="en-US">
            <a:solidFill>
              <a:srgbClr val="F42F63"/>
            </a:solidFill>
          </a:endParaRPr>
        </a:p>
      </dgm:t>
    </dgm:pt>
    <dgm:pt modelId="{87C0098D-EC28-47F3-A3CE-59E7E39C4B12}" type="parTrans" cxnId="{EA709FFC-B832-47EE-9A7F-3AD6FBEFB574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7CE2A7C8-A96C-4006-BBD8-BE9AE64269D7}" type="sibTrans" cxnId="{EA709FFC-B832-47EE-9A7F-3AD6FBEFB574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AFADD482-BC5F-4FC5-BAB7-8A0ED6C15C60}">
      <dgm:prSet/>
      <dgm:spPr/>
      <dgm:t>
        <a:bodyPr/>
        <a:lstStyle/>
        <a:p>
          <a:r>
            <a:rPr lang="es-CO">
              <a:solidFill>
                <a:srgbClr val="F42F63"/>
              </a:solidFill>
            </a:rPr>
            <a:t>Existencia de condiciones políticas y de planeación necesarias para el desarrollo del ecoturismo</a:t>
          </a:r>
          <a:endParaRPr lang="en-US">
            <a:solidFill>
              <a:srgbClr val="F42F63"/>
            </a:solidFill>
          </a:endParaRPr>
        </a:p>
      </dgm:t>
    </dgm:pt>
    <dgm:pt modelId="{95E1C8E8-DD4A-4C59-8503-A72603389181}" type="parTrans" cxnId="{A33C3361-61F0-4B11-92F3-DBA801BBEE46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FBE1C075-4DFE-4AD3-86A1-B307694FF7A3}" type="sibTrans" cxnId="{A33C3361-61F0-4B11-92F3-DBA801BBEE46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E8AE4C19-8621-475E-BDBD-7086D7DF7AA2}">
      <dgm:prSet/>
      <dgm:spPr/>
      <dgm:t>
        <a:bodyPr/>
        <a:lstStyle/>
        <a:p>
          <a:r>
            <a:rPr lang="es-CO">
              <a:solidFill>
                <a:srgbClr val="F42F63"/>
              </a:solidFill>
            </a:rPr>
            <a:t>Áreas con mayor accesibilidad</a:t>
          </a:r>
          <a:endParaRPr lang="en-US">
            <a:solidFill>
              <a:srgbClr val="F42F63"/>
            </a:solidFill>
          </a:endParaRPr>
        </a:p>
      </dgm:t>
    </dgm:pt>
    <dgm:pt modelId="{9F4FDC70-7422-4898-9FDB-35455659F32F}" type="parTrans" cxnId="{C8DC977B-9E26-4249-BBB0-3FBBD0D87320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325DE131-855C-4A65-B854-391066E88D61}" type="sibTrans" cxnId="{C8DC977B-9E26-4249-BBB0-3FBBD0D87320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85790C81-6676-4454-B05C-31D0BCC817E2}">
      <dgm:prSet/>
      <dgm:spPr/>
      <dgm:t>
        <a:bodyPr/>
        <a:lstStyle/>
        <a:p>
          <a:r>
            <a:rPr lang="es-CO">
              <a:solidFill>
                <a:srgbClr val="F42F63"/>
              </a:solidFill>
            </a:rPr>
            <a:t>Áreas con mayores facilidades en infraestructura para el desarrollo de actividades ecturísticas</a:t>
          </a:r>
          <a:endParaRPr lang="en-US">
            <a:solidFill>
              <a:srgbClr val="F42F63"/>
            </a:solidFill>
          </a:endParaRPr>
        </a:p>
      </dgm:t>
    </dgm:pt>
    <dgm:pt modelId="{00F7B29C-8B5A-47D6-AC9A-B8608D425B80}" type="parTrans" cxnId="{263879AF-C9F4-4063-B2D0-59E3BEB62404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E4225170-7133-415A-AF17-5D133D0EDB42}" type="sibTrans" cxnId="{263879AF-C9F4-4063-B2D0-59E3BEB62404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C9EC5EA8-B5EE-4CF1-87F6-2007985AA36A}">
      <dgm:prSet/>
      <dgm:spPr/>
      <dgm:t>
        <a:bodyPr/>
        <a:lstStyle/>
        <a:p>
          <a:r>
            <a:rPr lang="es-CO">
              <a:solidFill>
                <a:srgbClr val="F42F63"/>
              </a:solidFill>
            </a:rPr>
            <a:t>Áreas que realizan trabajo conjunto con comunidades locales en procesos productivos</a:t>
          </a:r>
          <a:endParaRPr lang="en-US">
            <a:solidFill>
              <a:srgbClr val="F42F63"/>
            </a:solidFill>
          </a:endParaRPr>
        </a:p>
      </dgm:t>
    </dgm:pt>
    <dgm:pt modelId="{5B12960C-2C80-4BEA-945D-4E695F2FD7CF}" type="parTrans" cxnId="{0F0416E3-5D1C-454F-8178-43BA3477358E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4649923A-F36D-4944-80F6-FBDC52EAD157}" type="sibTrans" cxnId="{0F0416E3-5D1C-454F-8178-43BA3477358E}">
      <dgm:prSet/>
      <dgm:spPr/>
      <dgm:t>
        <a:bodyPr/>
        <a:lstStyle/>
        <a:p>
          <a:endParaRPr lang="en-US">
            <a:solidFill>
              <a:srgbClr val="F42F63"/>
            </a:solidFill>
          </a:endParaRPr>
        </a:p>
      </dgm:t>
    </dgm:pt>
    <dgm:pt modelId="{1EBD0A85-DA53-D04B-9D2C-784C77A0561D}" type="pres">
      <dgm:prSet presAssocID="{50746A4F-0B2B-450A-A475-C70BB52781DE}" presName="vert0" presStyleCnt="0">
        <dgm:presLayoutVars>
          <dgm:dir/>
          <dgm:animOne val="branch"/>
          <dgm:animLvl val="lvl"/>
        </dgm:presLayoutVars>
      </dgm:prSet>
      <dgm:spPr/>
    </dgm:pt>
    <dgm:pt modelId="{467216D5-7305-944D-893E-515836C66A32}" type="pres">
      <dgm:prSet presAssocID="{C431BEA4-7ADC-44FD-9D2E-AC07841C9832}" presName="thickLine" presStyleLbl="alignNode1" presStyleIdx="0" presStyleCnt="7"/>
      <dgm:spPr/>
    </dgm:pt>
    <dgm:pt modelId="{E183B742-255C-4C4D-8DFE-A245BC577E5D}" type="pres">
      <dgm:prSet presAssocID="{C431BEA4-7ADC-44FD-9D2E-AC07841C9832}" presName="horz1" presStyleCnt="0"/>
      <dgm:spPr/>
    </dgm:pt>
    <dgm:pt modelId="{36D5BABB-3B9C-554C-B035-CB324419BEF0}" type="pres">
      <dgm:prSet presAssocID="{C431BEA4-7ADC-44FD-9D2E-AC07841C9832}" presName="tx1" presStyleLbl="revTx" presStyleIdx="0" presStyleCnt="7"/>
      <dgm:spPr/>
    </dgm:pt>
    <dgm:pt modelId="{D0DEA76D-4941-2C48-A627-305590B5CA99}" type="pres">
      <dgm:prSet presAssocID="{C431BEA4-7ADC-44FD-9D2E-AC07841C9832}" presName="vert1" presStyleCnt="0"/>
      <dgm:spPr/>
    </dgm:pt>
    <dgm:pt modelId="{6155932A-C18F-0745-A616-4B354E62EA1A}" type="pres">
      <dgm:prSet presAssocID="{479AFCBD-3412-40A4-95B2-D2728CB342BF}" presName="thickLine" presStyleLbl="alignNode1" presStyleIdx="1" presStyleCnt="7"/>
      <dgm:spPr/>
    </dgm:pt>
    <dgm:pt modelId="{543BE8B1-60E9-FA47-BAC2-2E6DCABBBF2E}" type="pres">
      <dgm:prSet presAssocID="{479AFCBD-3412-40A4-95B2-D2728CB342BF}" presName="horz1" presStyleCnt="0"/>
      <dgm:spPr/>
    </dgm:pt>
    <dgm:pt modelId="{A602C80A-E370-BF40-9A51-9FBC16E0FE76}" type="pres">
      <dgm:prSet presAssocID="{479AFCBD-3412-40A4-95B2-D2728CB342BF}" presName="tx1" presStyleLbl="revTx" presStyleIdx="1" presStyleCnt="7"/>
      <dgm:spPr/>
    </dgm:pt>
    <dgm:pt modelId="{F611E724-2C37-A54E-8CE9-2E6016D2CF1A}" type="pres">
      <dgm:prSet presAssocID="{479AFCBD-3412-40A4-95B2-D2728CB342BF}" presName="vert1" presStyleCnt="0"/>
      <dgm:spPr/>
    </dgm:pt>
    <dgm:pt modelId="{CA89078C-9CA9-764A-8B52-B1BDD8792AAB}" type="pres">
      <dgm:prSet presAssocID="{F43EC73A-8DEA-4B83-B9D4-57AF744E06B4}" presName="thickLine" presStyleLbl="alignNode1" presStyleIdx="2" presStyleCnt="7"/>
      <dgm:spPr/>
    </dgm:pt>
    <dgm:pt modelId="{ABC471D3-601B-4544-A7E9-9D6A497490E3}" type="pres">
      <dgm:prSet presAssocID="{F43EC73A-8DEA-4B83-B9D4-57AF744E06B4}" presName="horz1" presStyleCnt="0"/>
      <dgm:spPr/>
    </dgm:pt>
    <dgm:pt modelId="{21D55271-A5DB-FD47-8FCF-D6BAABF26EEE}" type="pres">
      <dgm:prSet presAssocID="{F43EC73A-8DEA-4B83-B9D4-57AF744E06B4}" presName="tx1" presStyleLbl="revTx" presStyleIdx="2" presStyleCnt="7"/>
      <dgm:spPr/>
    </dgm:pt>
    <dgm:pt modelId="{65B98153-AA5B-FF4C-A6E1-8CD96289D130}" type="pres">
      <dgm:prSet presAssocID="{F43EC73A-8DEA-4B83-B9D4-57AF744E06B4}" presName="vert1" presStyleCnt="0"/>
      <dgm:spPr/>
    </dgm:pt>
    <dgm:pt modelId="{094F01A6-B142-2547-B306-A751CE49DF79}" type="pres">
      <dgm:prSet presAssocID="{AFADD482-BC5F-4FC5-BAB7-8A0ED6C15C60}" presName="thickLine" presStyleLbl="alignNode1" presStyleIdx="3" presStyleCnt="7"/>
      <dgm:spPr/>
    </dgm:pt>
    <dgm:pt modelId="{7ABA875F-B5D6-CB46-972F-73CEE3F2D239}" type="pres">
      <dgm:prSet presAssocID="{AFADD482-BC5F-4FC5-BAB7-8A0ED6C15C60}" presName="horz1" presStyleCnt="0"/>
      <dgm:spPr/>
    </dgm:pt>
    <dgm:pt modelId="{A837BF38-2853-1C4D-B867-415C4478DDA3}" type="pres">
      <dgm:prSet presAssocID="{AFADD482-BC5F-4FC5-BAB7-8A0ED6C15C60}" presName="tx1" presStyleLbl="revTx" presStyleIdx="3" presStyleCnt="7"/>
      <dgm:spPr/>
    </dgm:pt>
    <dgm:pt modelId="{3E27A89B-48FD-D142-BCAD-86BCBC888C1A}" type="pres">
      <dgm:prSet presAssocID="{AFADD482-BC5F-4FC5-BAB7-8A0ED6C15C60}" presName="vert1" presStyleCnt="0"/>
      <dgm:spPr/>
    </dgm:pt>
    <dgm:pt modelId="{9352E23F-24F4-CF44-B2F2-B86DA17E2BFD}" type="pres">
      <dgm:prSet presAssocID="{E8AE4C19-8621-475E-BDBD-7086D7DF7AA2}" presName="thickLine" presStyleLbl="alignNode1" presStyleIdx="4" presStyleCnt="7"/>
      <dgm:spPr/>
    </dgm:pt>
    <dgm:pt modelId="{36D5DED9-4D76-B741-A9A2-87DF871A8D4F}" type="pres">
      <dgm:prSet presAssocID="{E8AE4C19-8621-475E-BDBD-7086D7DF7AA2}" presName="horz1" presStyleCnt="0"/>
      <dgm:spPr/>
    </dgm:pt>
    <dgm:pt modelId="{66B2AAA6-ED5E-4B46-B21A-6D9746F3BEEC}" type="pres">
      <dgm:prSet presAssocID="{E8AE4C19-8621-475E-BDBD-7086D7DF7AA2}" presName="tx1" presStyleLbl="revTx" presStyleIdx="4" presStyleCnt="7"/>
      <dgm:spPr/>
    </dgm:pt>
    <dgm:pt modelId="{C76CACEE-9F6D-7246-9778-40C058E0E090}" type="pres">
      <dgm:prSet presAssocID="{E8AE4C19-8621-475E-BDBD-7086D7DF7AA2}" presName="vert1" presStyleCnt="0"/>
      <dgm:spPr/>
    </dgm:pt>
    <dgm:pt modelId="{A185799A-7A07-3F4B-8476-CF8EC6BF9F59}" type="pres">
      <dgm:prSet presAssocID="{85790C81-6676-4454-B05C-31D0BCC817E2}" presName="thickLine" presStyleLbl="alignNode1" presStyleIdx="5" presStyleCnt="7"/>
      <dgm:spPr/>
    </dgm:pt>
    <dgm:pt modelId="{8F5FA358-8F3E-1C41-88EB-C217224DEB1D}" type="pres">
      <dgm:prSet presAssocID="{85790C81-6676-4454-B05C-31D0BCC817E2}" presName="horz1" presStyleCnt="0"/>
      <dgm:spPr/>
    </dgm:pt>
    <dgm:pt modelId="{0B78CC0F-838C-0B4D-8127-1C5A5FA86F60}" type="pres">
      <dgm:prSet presAssocID="{85790C81-6676-4454-B05C-31D0BCC817E2}" presName="tx1" presStyleLbl="revTx" presStyleIdx="5" presStyleCnt="7"/>
      <dgm:spPr/>
    </dgm:pt>
    <dgm:pt modelId="{EB824B6F-123A-1E43-A3A0-850EB241CA0E}" type="pres">
      <dgm:prSet presAssocID="{85790C81-6676-4454-B05C-31D0BCC817E2}" presName="vert1" presStyleCnt="0"/>
      <dgm:spPr/>
    </dgm:pt>
    <dgm:pt modelId="{58982D1B-9A74-C845-837C-5DCD4995211C}" type="pres">
      <dgm:prSet presAssocID="{C9EC5EA8-B5EE-4CF1-87F6-2007985AA36A}" presName="thickLine" presStyleLbl="alignNode1" presStyleIdx="6" presStyleCnt="7"/>
      <dgm:spPr/>
    </dgm:pt>
    <dgm:pt modelId="{5D49FF4D-4AF2-EC43-B0AC-8739A4EF9E87}" type="pres">
      <dgm:prSet presAssocID="{C9EC5EA8-B5EE-4CF1-87F6-2007985AA36A}" presName="horz1" presStyleCnt="0"/>
      <dgm:spPr/>
    </dgm:pt>
    <dgm:pt modelId="{EA44F411-8E8D-3547-BE0E-7EC6795F7D13}" type="pres">
      <dgm:prSet presAssocID="{C9EC5EA8-B5EE-4CF1-87F6-2007985AA36A}" presName="tx1" presStyleLbl="revTx" presStyleIdx="6" presStyleCnt="7"/>
      <dgm:spPr/>
    </dgm:pt>
    <dgm:pt modelId="{65039043-5DDF-BA4C-85C8-6D442F56E9F3}" type="pres">
      <dgm:prSet presAssocID="{C9EC5EA8-B5EE-4CF1-87F6-2007985AA36A}" presName="vert1" presStyleCnt="0"/>
      <dgm:spPr/>
    </dgm:pt>
  </dgm:ptLst>
  <dgm:cxnLst>
    <dgm:cxn modelId="{5E15DA15-2C88-457A-9C86-ACB0A213BCA2}" srcId="{50746A4F-0B2B-450A-A475-C70BB52781DE}" destId="{479AFCBD-3412-40A4-95B2-D2728CB342BF}" srcOrd="1" destOrd="0" parTransId="{5817B4C8-7029-46C6-B260-31AB2448B67A}" sibTransId="{49D735A5-3AB5-47B1-B606-E43A14916925}"/>
    <dgm:cxn modelId="{CFCEC33E-4356-440C-8C4A-1B68A4C55CFE}" srcId="{50746A4F-0B2B-450A-A475-C70BB52781DE}" destId="{C431BEA4-7ADC-44FD-9D2E-AC07841C9832}" srcOrd="0" destOrd="0" parTransId="{670DBD2A-02DC-4A87-B7B6-8EF24CD9E7D1}" sibTransId="{910E76DE-EBAF-4F6C-AC16-A526DB6247C8}"/>
    <dgm:cxn modelId="{A33C3361-61F0-4B11-92F3-DBA801BBEE46}" srcId="{50746A4F-0B2B-450A-A475-C70BB52781DE}" destId="{AFADD482-BC5F-4FC5-BAB7-8A0ED6C15C60}" srcOrd="3" destOrd="0" parTransId="{95E1C8E8-DD4A-4C59-8503-A72603389181}" sibTransId="{FBE1C075-4DFE-4AD3-86A1-B307694FF7A3}"/>
    <dgm:cxn modelId="{3D214142-FE02-DD41-82E7-5B43DCD5F4CF}" type="presOf" srcId="{F43EC73A-8DEA-4B83-B9D4-57AF744E06B4}" destId="{21D55271-A5DB-FD47-8FCF-D6BAABF26EEE}" srcOrd="0" destOrd="0" presId="urn:microsoft.com/office/officeart/2008/layout/LinedList"/>
    <dgm:cxn modelId="{C8FE7D51-6638-934B-8690-A916AE40BED1}" type="presOf" srcId="{C9EC5EA8-B5EE-4CF1-87F6-2007985AA36A}" destId="{EA44F411-8E8D-3547-BE0E-7EC6795F7D13}" srcOrd="0" destOrd="0" presId="urn:microsoft.com/office/officeart/2008/layout/LinedList"/>
    <dgm:cxn modelId="{D605DD57-5916-8144-BF21-D171A37E01C6}" type="presOf" srcId="{C431BEA4-7ADC-44FD-9D2E-AC07841C9832}" destId="{36D5BABB-3B9C-554C-B035-CB324419BEF0}" srcOrd="0" destOrd="0" presId="urn:microsoft.com/office/officeart/2008/layout/LinedList"/>
    <dgm:cxn modelId="{C8DC977B-9E26-4249-BBB0-3FBBD0D87320}" srcId="{50746A4F-0B2B-450A-A475-C70BB52781DE}" destId="{E8AE4C19-8621-475E-BDBD-7086D7DF7AA2}" srcOrd="4" destOrd="0" parTransId="{9F4FDC70-7422-4898-9FDB-35455659F32F}" sibTransId="{325DE131-855C-4A65-B854-391066E88D61}"/>
    <dgm:cxn modelId="{665CE392-7200-7F4A-B9C8-685D51F4462B}" type="presOf" srcId="{AFADD482-BC5F-4FC5-BAB7-8A0ED6C15C60}" destId="{A837BF38-2853-1C4D-B867-415C4478DDA3}" srcOrd="0" destOrd="0" presId="urn:microsoft.com/office/officeart/2008/layout/LinedList"/>
    <dgm:cxn modelId="{C41F9C9F-AC3E-AF46-827F-F68C67FCE6D6}" type="presOf" srcId="{50746A4F-0B2B-450A-A475-C70BB52781DE}" destId="{1EBD0A85-DA53-D04B-9D2C-784C77A0561D}" srcOrd="0" destOrd="0" presId="urn:microsoft.com/office/officeart/2008/layout/LinedList"/>
    <dgm:cxn modelId="{263879AF-C9F4-4063-B2D0-59E3BEB62404}" srcId="{50746A4F-0B2B-450A-A475-C70BB52781DE}" destId="{85790C81-6676-4454-B05C-31D0BCC817E2}" srcOrd="5" destOrd="0" parTransId="{00F7B29C-8B5A-47D6-AC9A-B8608D425B80}" sibTransId="{E4225170-7133-415A-AF17-5D133D0EDB42}"/>
    <dgm:cxn modelId="{A0CACEB3-29F1-D54A-8B4A-96787FE30817}" type="presOf" srcId="{479AFCBD-3412-40A4-95B2-D2728CB342BF}" destId="{A602C80A-E370-BF40-9A51-9FBC16E0FE76}" srcOrd="0" destOrd="0" presId="urn:microsoft.com/office/officeart/2008/layout/LinedList"/>
    <dgm:cxn modelId="{99A153D4-09D1-8841-8C91-85D7ECFF4ADD}" type="presOf" srcId="{85790C81-6676-4454-B05C-31D0BCC817E2}" destId="{0B78CC0F-838C-0B4D-8127-1C5A5FA86F60}" srcOrd="0" destOrd="0" presId="urn:microsoft.com/office/officeart/2008/layout/LinedList"/>
    <dgm:cxn modelId="{0F0416E3-5D1C-454F-8178-43BA3477358E}" srcId="{50746A4F-0B2B-450A-A475-C70BB52781DE}" destId="{C9EC5EA8-B5EE-4CF1-87F6-2007985AA36A}" srcOrd="6" destOrd="0" parTransId="{5B12960C-2C80-4BEA-945D-4E695F2FD7CF}" sibTransId="{4649923A-F36D-4944-80F6-FBDC52EAD157}"/>
    <dgm:cxn modelId="{E7CFD7FA-1046-6A4C-960C-DE1540C62489}" type="presOf" srcId="{E8AE4C19-8621-475E-BDBD-7086D7DF7AA2}" destId="{66B2AAA6-ED5E-4B46-B21A-6D9746F3BEEC}" srcOrd="0" destOrd="0" presId="urn:microsoft.com/office/officeart/2008/layout/LinedList"/>
    <dgm:cxn modelId="{EA709FFC-B832-47EE-9A7F-3AD6FBEFB574}" srcId="{50746A4F-0B2B-450A-A475-C70BB52781DE}" destId="{F43EC73A-8DEA-4B83-B9D4-57AF744E06B4}" srcOrd="2" destOrd="0" parTransId="{87C0098D-EC28-47F3-A3CE-59E7E39C4B12}" sibTransId="{7CE2A7C8-A96C-4006-BBD8-BE9AE64269D7}"/>
    <dgm:cxn modelId="{E7AC65F8-E45D-0746-88C6-4956B0CDE9E5}" type="presParOf" srcId="{1EBD0A85-DA53-D04B-9D2C-784C77A0561D}" destId="{467216D5-7305-944D-893E-515836C66A32}" srcOrd="0" destOrd="0" presId="urn:microsoft.com/office/officeart/2008/layout/LinedList"/>
    <dgm:cxn modelId="{82C90D73-56B6-A74E-98B3-F3E5AC50F3A8}" type="presParOf" srcId="{1EBD0A85-DA53-D04B-9D2C-784C77A0561D}" destId="{E183B742-255C-4C4D-8DFE-A245BC577E5D}" srcOrd="1" destOrd="0" presId="urn:microsoft.com/office/officeart/2008/layout/LinedList"/>
    <dgm:cxn modelId="{B5AEC061-4FA3-3942-98FB-622377927315}" type="presParOf" srcId="{E183B742-255C-4C4D-8DFE-A245BC577E5D}" destId="{36D5BABB-3B9C-554C-B035-CB324419BEF0}" srcOrd="0" destOrd="0" presId="urn:microsoft.com/office/officeart/2008/layout/LinedList"/>
    <dgm:cxn modelId="{137DAA64-A264-E24D-A98D-9FBB386EF23B}" type="presParOf" srcId="{E183B742-255C-4C4D-8DFE-A245BC577E5D}" destId="{D0DEA76D-4941-2C48-A627-305590B5CA99}" srcOrd="1" destOrd="0" presId="urn:microsoft.com/office/officeart/2008/layout/LinedList"/>
    <dgm:cxn modelId="{8C525D33-A3CC-0C42-BA85-338888F4F507}" type="presParOf" srcId="{1EBD0A85-DA53-D04B-9D2C-784C77A0561D}" destId="{6155932A-C18F-0745-A616-4B354E62EA1A}" srcOrd="2" destOrd="0" presId="urn:microsoft.com/office/officeart/2008/layout/LinedList"/>
    <dgm:cxn modelId="{B825F146-2008-214A-8B8D-1B85E64197A1}" type="presParOf" srcId="{1EBD0A85-DA53-D04B-9D2C-784C77A0561D}" destId="{543BE8B1-60E9-FA47-BAC2-2E6DCABBBF2E}" srcOrd="3" destOrd="0" presId="urn:microsoft.com/office/officeart/2008/layout/LinedList"/>
    <dgm:cxn modelId="{3972E046-A89A-B944-BB98-880D49DDEE50}" type="presParOf" srcId="{543BE8B1-60E9-FA47-BAC2-2E6DCABBBF2E}" destId="{A602C80A-E370-BF40-9A51-9FBC16E0FE76}" srcOrd="0" destOrd="0" presId="urn:microsoft.com/office/officeart/2008/layout/LinedList"/>
    <dgm:cxn modelId="{DEDF1515-CC50-BB46-9113-BC4A62E29DF8}" type="presParOf" srcId="{543BE8B1-60E9-FA47-BAC2-2E6DCABBBF2E}" destId="{F611E724-2C37-A54E-8CE9-2E6016D2CF1A}" srcOrd="1" destOrd="0" presId="urn:microsoft.com/office/officeart/2008/layout/LinedList"/>
    <dgm:cxn modelId="{1EFF405C-1297-6A40-A90F-DE17A986260F}" type="presParOf" srcId="{1EBD0A85-DA53-D04B-9D2C-784C77A0561D}" destId="{CA89078C-9CA9-764A-8B52-B1BDD8792AAB}" srcOrd="4" destOrd="0" presId="urn:microsoft.com/office/officeart/2008/layout/LinedList"/>
    <dgm:cxn modelId="{7706D206-D94A-7840-B1C4-F871569FEDFE}" type="presParOf" srcId="{1EBD0A85-DA53-D04B-9D2C-784C77A0561D}" destId="{ABC471D3-601B-4544-A7E9-9D6A497490E3}" srcOrd="5" destOrd="0" presId="urn:microsoft.com/office/officeart/2008/layout/LinedList"/>
    <dgm:cxn modelId="{72F0033E-7584-E84E-BD3E-A03C14AB9983}" type="presParOf" srcId="{ABC471D3-601B-4544-A7E9-9D6A497490E3}" destId="{21D55271-A5DB-FD47-8FCF-D6BAABF26EEE}" srcOrd="0" destOrd="0" presId="urn:microsoft.com/office/officeart/2008/layout/LinedList"/>
    <dgm:cxn modelId="{03C3C9C3-9499-444C-9816-E8F4411ADE7C}" type="presParOf" srcId="{ABC471D3-601B-4544-A7E9-9D6A497490E3}" destId="{65B98153-AA5B-FF4C-A6E1-8CD96289D130}" srcOrd="1" destOrd="0" presId="urn:microsoft.com/office/officeart/2008/layout/LinedList"/>
    <dgm:cxn modelId="{8E6B929B-E52A-1C47-9586-7323294668E1}" type="presParOf" srcId="{1EBD0A85-DA53-D04B-9D2C-784C77A0561D}" destId="{094F01A6-B142-2547-B306-A751CE49DF79}" srcOrd="6" destOrd="0" presId="urn:microsoft.com/office/officeart/2008/layout/LinedList"/>
    <dgm:cxn modelId="{D4D5AF0B-65EF-6644-94D3-069AF4CF566B}" type="presParOf" srcId="{1EBD0A85-DA53-D04B-9D2C-784C77A0561D}" destId="{7ABA875F-B5D6-CB46-972F-73CEE3F2D239}" srcOrd="7" destOrd="0" presId="urn:microsoft.com/office/officeart/2008/layout/LinedList"/>
    <dgm:cxn modelId="{12CE0201-76F8-3844-B5A9-C2120AB1721E}" type="presParOf" srcId="{7ABA875F-B5D6-CB46-972F-73CEE3F2D239}" destId="{A837BF38-2853-1C4D-B867-415C4478DDA3}" srcOrd="0" destOrd="0" presId="urn:microsoft.com/office/officeart/2008/layout/LinedList"/>
    <dgm:cxn modelId="{1595175B-1FC1-024C-99E5-58B7145CA7DC}" type="presParOf" srcId="{7ABA875F-B5D6-CB46-972F-73CEE3F2D239}" destId="{3E27A89B-48FD-D142-BCAD-86BCBC888C1A}" srcOrd="1" destOrd="0" presId="urn:microsoft.com/office/officeart/2008/layout/LinedList"/>
    <dgm:cxn modelId="{AD88CFCB-8523-2943-A03F-4A6C0DCFC693}" type="presParOf" srcId="{1EBD0A85-DA53-D04B-9D2C-784C77A0561D}" destId="{9352E23F-24F4-CF44-B2F2-B86DA17E2BFD}" srcOrd="8" destOrd="0" presId="urn:microsoft.com/office/officeart/2008/layout/LinedList"/>
    <dgm:cxn modelId="{934CDF64-698C-3D49-B3D9-38157041E01D}" type="presParOf" srcId="{1EBD0A85-DA53-D04B-9D2C-784C77A0561D}" destId="{36D5DED9-4D76-B741-A9A2-87DF871A8D4F}" srcOrd="9" destOrd="0" presId="urn:microsoft.com/office/officeart/2008/layout/LinedList"/>
    <dgm:cxn modelId="{6F34C2F7-B9C3-2446-9238-F41EB5760768}" type="presParOf" srcId="{36D5DED9-4D76-B741-A9A2-87DF871A8D4F}" destId="{66B2AAA6-ED5E-4B46-B21A-6D9746F3BEEC}" srcOrd="0" destOrd="0" presId="urn:microsoft.com/office/officeart/2008/layout/LinedList"/>
    <dgm:cxn modelId="{173F2783-5DAD-C34D-A02E-31BCF6B9550E}" type="presParOf" srcId="{36D5DED9-4D76-B741-A9A2-87DF871A8D4F}" destId="{C76CACEE-9F6D-7246-9778-40C058E0E090}" srcOrd="1" destOrd="0" presId="urn:microsoft.com/office/officeart/2008/layout/LinedList"/>
    <dgm:cxn modelId="{D42D0116-95EE-8B4A-B62D-2A4BB892EDBC}" type="presParOf" srcId="{1EBD0A85-DA53-D04B-9D2C-784C77A0561D}" destId="{A185799A-7A07-3F4B-8476-CF8EC6BF9F59}" srcOrd="10" destOrd="0" presId="urn:microsoft.com/office/officeart/2008/layout/LinedList"/>
    <dgm:cxn modelId="{A25E3ACD-D8E0-E94B-8BCC-E7D37A02FD37}" type="presParOf" srcId="{1EBD0A85-DA53-D04B-9D2C-784C77A0561D}" destId="{8F5FA358-8F3E-1C41-88EB-C217224DEB1D}" srcOrd="11" destOrd="0" presId="urn:microsoft.com/office/officeart/2008/layout/LinedList"/>
    <dgm:cxn modelId="{D3C4299B-C10E-5B47-BAC5-7C60DBF7A1C1}" type="presParOf" srcId="{8F5FA358-8F3E-1C41-88EB-C217224DEB1D}" destId="{0B78CC0F-838C-0B4D-8127-1C5A5FA86F60}" srcOrd="0" destOrd="0" presId="urn:microsoft.com/office/officeart/2008/layout/LinedList"/>
    <dgm:cxn modelId="{CA33F958-B224-7342-AE68-B7E0A63227B2}" type="presParOf" srcId="{8F5FA358-8F3E-1C41-88EB-C217224DEB1D}" destId="{EB824B6F-123A-1E43-A3A0-850EB241CA0E}" srcOrd="1" destOrd="0" presId="urn:microsoft.com/office/officeart/2008/layout/LinedList"/>
    <dgm:cxn modelId="{C208C2F7-9052-174A-B653-9E124BC204AA}" type="presParOf" srcId="{1EBD0A85-DA53-D04B-9D2C-784C77A0561D}" destId="{58982D1B-9A74-C845-837C-5DCD4995211C}" srcOrd="12" destOrd="0" presId="urn:microsoft.com/office/officeart/2008/layout/LinedList"/>
    <dgm:cxn modelId="{FDE2251B-B366-234D-B4BE-526DC9307E73}" type="presParOf" srcId="{1EBD0A85-DA53-D04B-9D2C-784C77A0561D}" destId="{5D49FF4D-4AF2-EC43-B0AC-8739A4EF9E87}" srcOrd="13" destOrd="0" presId="urn:microsoft.com/office/officeart/2008/layout/LinedList"/>
    <dgm:cxn modelId="{B3275882-D0A7-3B4A-B231-44069116D059}" type="presParOf" srcId="{5D49FF4D-4AF2-EC43-B0AC-8739A4EF9E87}" destId="{EA44F411-8E8D-3547-BE0E-7EC6795F7D13}" srcOrd="0" destOrd="0" presId="urn:microsoft.com/office/officeart/2008/layout/LinedList"/>
    <dgm:cxn modelId="{188B1221-FFFD-C640-9889-4389B0B629A4}" type="presParOf" srcId="{5D49FF4D-4AF2-EC43-B0AC-8739A4EF9E87}" destId="{65039043-5DDF-BA4C-85C8-6D442F56E9F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41592C8-6912-4B50-9D94-F0B782DE8910}" type="doc">
      <dgm:prSet loTypeId="urn:microsoft.com/office/officeart/2005/8/layout/hList7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2D75D2B9-F67C-4C43-9847-EC48BC7651E3}">
      <dgm:prSet phldrT="[Texto]"/>
      <dgm:spPr/>
      <dgm:t>
        <a:bodyPr/>
        <a:lstStyle/>
        <a:p>
          <a:r>
            <a:rPr lang="es-CO" altLang="es-CO" b="1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Observación de Aves</a:t>
          </a:r>
        </a:p>
        <a:p>
          <a:r>
            <a:rPr lang="es-CO" altLang="es-CO" b="1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Observación de Fauna y Flora</a:t>
          </a:r>
          <a:endParaRPr lang="es-CO" b="1" dirty="0">
            <a:latin typeface="Arial Narrow" panose="020B0606020202030204" pitchFamily="34" charset="0"/>
          </a:endParaRPr>
        </a:p>
      </dgm:t>
    </dgm:pt>
    <dgm:pt modelId="{1C8F89C5-EFFE-416E-9A5C-31E1877000A2}" type="parTrans" cxnId="{F5069686-6D90-43EB-9871-45FB6DC113B4}">
      <dgm:prSet/>
      <dgm:spPr/>
      <dgm:t>
        <a:bodyPr/>
        <a:lstStyle/>
        <a:p>
          <a:endParaRPr lang="es-CO"/>
        </a:p>
      </dgm:t>
    </dgm:pt>
    <dgm:pt modelId="{69A7D9BC-E33A-4E82-9704-20B9B879B7FA}" type="sibTrans" cxnId="{F5069686-6D90-43EB-9871-45FB6DC113B4}">
      <dgm:prSet/>
      <dgm:spPr/>
      <dgm:t>
        <a:bodyPr/>
        <a:lstStyle/>
        <a:p>
          <a:endParaRPr lang="es-CO"/>
        </a:p>
      </dgm:t>
    </dgm:pt>
    <dgm:pt modelId="{DC0AB48D-6F2F-4554-ACFD-348D517343C5}">
      <dgm:prSet phldrT="[Texto]"/>
      <dgm:spPr/>
      <dgm:t>
        <a:bodyPr/>
        <a:lstStyle/>
        <a:p>
          <a:endParaRPr lang="es-CO" altLang="es-CO" b="1" dirty="0">
            <a:solidFill>
              <a:srgbClr val="000000"/>
            </a:solidFill>
            <a:latin typeface="Arial Narrow" panose="020B0606020202030204" pitchFamily="34" charset="0"/>
            <a:cs typeface="Arial" panose="020B0604020202020204" pitchFamily="34" charset="0"/>
          </a:endParaRPr>
        </a:p>
        <a:p>
          <a:r>
            <a:rPr lang="es-CO" altLang="es-CO" b="1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Buceo</a:t>
          </a:r>
        </a:p>
        <a:p>
          <a:r>
            <a:rPr lang="es-CO" altLang="es-CO" b="1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Careteo</a:t>
          </a:r>
        </a:p>
        <a:p>
          <a:r>
            <a:rPr lang="es-CO" altLang="es-CO" b="1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Sol y Playa</a:t>
          </a:r>
        </a:p>
        <a:p>
          <a:r>
            <a:rPr lang="es-CO" altLang="es-CO" b="1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Contacto Cultural</a:t>
          </a:r>
          <a:endParaRPr lang="es-CO" b="1" dirty="0">
            <a:latin typeface="Arial Narrow" panose="020B0606020202030204" pitchFamily="34" charset="0"/>
          </a:endParaRPr>
        </a:p>
      </dgm:t>
    </dgm:pt>
    <dgm:pt modelId="{7AE50876-6561-482E-93FF-22F076B3BFC8}" type="parTrans" cxnId="{D34206BD-A7AE-41E8-A8A0-6C5629D89392}">
      <dgm:prSet/>
      <dgm:spPr/>
      <dgm:t>
        <a:bodyPr/>
        <a:lstStyle/>
        <a:p>
          <a:endParaRPr lang="es-CO"/>
        </a:p>
      </dgm:t>
    </dgm:pt>
    <dgm:pt modelId="{97B8C0C6-CC9B-46A4-837F-757C0BBDFB9C}" type="sibTrans" cxnId="{D34206BD-A7AE-41E8-A8A0-6C5629D89392}">
      <dgm:prSet/>
      <dgm:spPr/>
      <dgm:t>
        <a:bodyPr/>
        <a:lstStyle/>
        <a:p>
          <a:endParaRPr lang="es-CO"/>
        </a:p>
      </dgm:t>
    </dgm:pt>
    <dgm:pt modelId="{EA4BE0C3-A0F6-40A1-9843-CBFC5CC5037D}">
      <dgm:prSet phldrT="[Texto]"/>
      <dgm:spPr/>
      <dgm:t>
        <a:bodyPr/>
        <a:lstStyle/>
        <a:p>
          <a:r>
            <a:rPr lang="es-CO" altLang="es-CO" b="1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Avistamiento de Ballenas</a:t>
          </a:r>
        </a:p>
        <a:p>
          <a:r>
            <a:rPr lang="es-CO" altLang="es-CO" b="1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Avistamiento de Mariposas</a:t>
          </a:r>
          <a:endParaRPr lang="es-CO" b="1" dirty="0">
            <a:latin typeface="Arial Narrow" panose="020B0606020202030204" pitchFamily="34" charset="0"/>
          </a:endParaRPr>
        </a:p>
      </dgm:t>
    </dgm:pt>
    <dgm:pt modelId="{6E45D03F-3F82-407E-B265-75F8487245ED}" type="parTrans" cxnId="{C72BCB0D-692E-4D75-B0A3-D247104DAF5C}">
      <dgm:prSet/>
      <dgm:spPr/>
      <dgm:t>
        <a:bodyPr/>
        <a:lstStyle/>
        <a:p>
          <a:endParaRPr lang="es-CO"/>
        </a:p>
      </dgm:t>
    </dgm:pt>
    <dgm:pt modelId="{F21854E4-7E83-4747-9FC3-EEE7E9CBC3BD}" type="sibTrans" cxnId="{C72BCB0D-692E-4D75-B0A3-D247104DAF5C}">
      <dgm:prSet/>
      <dgm:spPr/>
      <dgm:t>
        <a:bodyPr/>
        <a:lstStyle/>
        <a:p>
          <a:endParaRPr lang="es-CO"/>
        </a:p>
      </dgm:t>
    </dgm:pt>
    <dgm:pt modelId="{B0C51F82-9DAB-461E-BDA4-16D68E5AEFE0}">
      <dgm:prSet/>
      <dgm:spPr/>
      <dgm:t>
        <a:bodyPr/>
        <a:lstStyle/>
        <a:p>
          <a:endParaRPr lang="es-CO"/>
        </a:p>
      </dgm:t>
    </dgm:pt>
    <dgm:pt modelId="{51165D5E-8958-4A93-B9B8-212D7B5ED2DD}" type="parTrans" cxnId="{919B0CC2-7FA9-44E7-9DE3-543ECD3F59DF}">
      <dgm:prSet/>
      <dgm:spPr/>
      <dgm:t>
        <a:bodyPr/>
        <a:lstStyle/>
        <a:p>
          <a:endParaRPr lang="es-CO"/>
        </a:p>
      </dgm:t>
    </dgm:pt>
    <dgm:pt modelId="{C41E2F25-1230-42A3-B5AF-D8F3B9A1F7F0}" type="sibTrans" cxnId="{919B0CC2-7FA9-44E7-9DE3-543ECD3F59DF}">
      <dgm:prSet/>
      <dgm:spPr/>
      <dgm:t>
        <a:bodyPr/>
        <a:lstStyle/>
        <a:p>
          <a:endParaRPr lang="es-CO"/>
        </a:p>
      </dgm:t>
    </dgm:pt>
    <dgm:pt modelId="{76896652-3D73-4ECB-BED3-FF2F314161CD}" type="pres">
      <dgm:prSet presAssocID="{441592C8-6912-4B50-9D94-F0B782DE8910}" presName="Name0" presStyleCnt="0">
        <dgm:presLayoutVars>
          <dgm:dir/>
          <dgm:resizeHandles val="exact"/>
        </dgm:presLayoutVars>
      </dgm:prSet>
      <dgm:spPr/>
    </dgm:pt>
    <dgm:pt modelId="{E8776CF9-09C7-4A4F-8791-0FD6FFBD4DD6}" type="pres">
      <dgm:prSet presAssocID="{441592C8-6912-4B50-9D94-F0B782DE8910}" presName="fgShape" presStyleLbl="fgShp" presStyleIdx="0" presStyleCnt="1"/>
      <dgm:spPr/>
    </dgm:pt>
    <dgm:pt modelId="{637CBD33-5A2F-4E67-A482-FDFA274A7566}" type="pres">
      <dgm:prSet presAssocID="{441592C8-6912-4B50-9D94-F0B782DE8910}" presName="linComp" presStyleCnt="0"/>
      <dgm:spPr/>
    </dgm:pt>
    <dgm:pt modelId="{6651E062-FFAC-4448-9929-69868F570471}" type="pres">
      <dgm:prSet presAssocID="{2D75D2B9-F67C-4C43-9847-EC48BC7651E3}" presName="compNode" presStyleCnt="0"/>
      <dgm:spPr/>
    </dgm:pt>
    <dgm:pt modelId="{CA8C0C50-1BE3-4CAC-885F-E282DF51F83F}" type="pres">
      <dgm:prSet presAssocID="{2D75D2B9-F67C-4C43-9847-EC48BC7651E3}" presName="bkgdShape" presStyleLbl="node1" presStyleIdx="0" presStyleCnt="4"/>
      <dgm:spPr/>
    </dgm:pt>
    <dgm:pt modelId="{87A44026-379C-49CC-91F8-5904DD7E55AB}" type="pres">
      <dgm:prSet presAssocID="{2D75D2B9-F67C-4C43-9847-EC48BC7651E3}" presName="nodeTx" presStyleLbl="node1" presStyleIdx="0" presStyleCnt="4">
        <dgm:presLayoutVars>
          <dgm:bulletEnabled val="1"/>
        </dgm:presLayoutVars>
      </dgm:prSet>
      <dgm:spPr/>
    </dgm:pt>
    <dgm:pt modelId="{813F2F22-2448-4529-BF45-4CE74BF1A145}" type="pres">
      <dgm:prSet presAssocID="{2D75D2B9-F67C-4C43-9847-EC48BC7651E3}" presName="invisiNode" presStyleLbl="node1" presStyleIdx="0" presStyleCnt="4"/>
      <dgm:spPr/>
    </dgm:pt>
    <dgm:pt modelId="{57701116-A4AF-4116-9FF8-7793D1E94553}" type="pres">
      <dgm:prSet presAssocID="{2D75D2B9-F67C-4C43-9847-EC48BC7651E3}" presName="imagNode" presStyleLbl="fgImgPlace1" presStyleIdx="0" presStyleCnt="4" custLinFactNeighborX="3519" custLinFactNeighborY="-704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>
          <a:solidFill>
            <a:schemeClr val="bg1"/>
          </a:solidFill>
        </a:ln>
      </dgm:spPr>
    </dgm:pt>
    <dgm:pt modelId="{951F3AE8-A8C7-4224-AAB3-4EB617F48D30}" type="pres">
      <dgm:prSet presAssocID="{69A7D9BC-E33A-4E82-9704-20B9B879B7FA}" presName="sibTrans" presStyleLbl="sibTrans2D1" presStyleIdx="0" presStyleCnt="0"/>
      <dgm:spPr/>
    </dgm:pt>
    <dgm:pt modelId="{7B2E0152-7C28-4CF7-B504-9822F66E150A}" type="pres">
      <dgm:prSet presAssocID="{B0C51F82-9DAB-461E-BDA4-16D68E5AEFE0}" presName="compNode" presStyleCnt="0"/>
      <dgm:spPr/>
    </dgm:pt>
    <dgm:pt modelId="{6AA54FF3-DFB2-4280-A677-FAB92EB0E51A}" type="pres">
      <dgm:prSet presAssocID="{B0C51F82-9DAB-461E-BDA4-16D68E5AEFE0}" presName="bkgdShape" presStyleLbl="node1" presStyleIdx="1" presStyleCnt="4"/>
      <dgm:spPr/>
    </dgm:pt>
    <dgm:pt modelId="{2A664221-08D2-47E3-A295-03B4C4F05691}" type="pres">
      <dgm:prSet presAssocID="{B0C51F82-9DAB-461E-BDA4-16D68E5AEFE0}" presName="nodeTx" presStyleLbl="node1" presStyleIdx="1" presStyleCnt="4">
        <dgm:presLayoutVars>
          <dgm:bulletEnabled val="1"/>
        </dgm:presLayoutVars>
      </dgm:prSet>
      <dgm:spPr/>
    </dgm:pt>
    <dgm:pt modelId="{6B23CB57-F15D-4F29-B62E-270E5853D95B}" type="pres">
      <dgm:prSet presAssocID="{B0C51F82-9DAB-461E-BDA4-16D68E5AEFE0}" presName="invisiNode" presStyleLbl="node1" presStyleIdx="1" presStyleCnt="4"/>
      <dgm:spPr/>
    </dgm:pt>
    <dgm:pt modelId="{BF19254F-27EF-4BBD-A2FA-16D900E91066}" type="pres">
      <dgm:prSet presAssocID="{B0C51F82-9DAB-461E-BDA4-16D68E5AEFE0}" presName="imagNode" presStyleLbl="fgImgPlace1" presStyleIdx="1" presStyleCnt="4"/>
      <dgm:spPr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>
          <a:solidFill>
            <a:schemeClr val="bg1"/>
          </a:solidFill>
        </a:ln>
      </dgm:spPr>
    </dgm:pt>
    <dgm:pt modelId="{8FB8F95B-4354-406D-9204-1B21B52A551F}" type="pres">
      <dgm:prSet presAssocID="{C41E2F25-1230-42A3-B5AF-D8F3B9A1F7F0}" presName="sibTrans" presStyleLbl="sibTrans2D1" presStyleIdx="0" presStyleCnt="0"/>
      <dgm:spPr/>
    </dgm:pt>
    <dgm:pt modelId="{F30A623D-3CD6-49A2-A367-D4AB797C6719}" type="pres">
      <dgm:prSet presAssocID="{EA4BE0C3-A0F6-40A1-9843-CBFC5CC5037D}" presName="compNode" presStyleCnt="0"/>
      <dgm:spPr/>
    </dgm:pt>
    <dgm:pt modelId="{206B4DCD-631D-4E56-A37C-BA1FE2E9CE3A}" type="pres">
      <dgm:prSet presAssocID="{EA4BE0C3-A0F6-40A1-9843-CBFC5CC5037D}" presName="bkgdShape" presStyleLbl="node1" presStyleIdx="2" presStyleCnt="4"/>
      <dgm:spPr/>
    </dgm:pt>
    <dgm:pt modelId="{25B13E8A-F5E3-4DD7-AC1B-D3C6C4918475}" type="pres">
      <dgm:prSet presAssocID="{EA4BE0C3-A0F6-40A1-9843-CBFC5CC5037D}" presName="nodeTx" presStyleLbl="node1" presStyleIdx="2" presStyleCnt="4">
        <dgm:presLayoutVars>
          <dgm:bulletEnabled val="1"/>
        </dgm:presLayoutVars>
      </dgm:prSet>
      <dgm:spPr/>
    </dgm:pt>
    <dgm:pt modelId="{F39D4A6F-FD11-41F1-98AE-8CE4097115D2}" type="pres">
      <dgm:prSet presAssocID="{EA4BE0C3-A0F6-40A1-9843-CBFC5CC5037D}" presName="invisiNode" presStyleLbl="node1" presStyleIdx="2" presStyleCnt="4"/>
      <dgm:spPr/>
    </dgm:pt>
    <dgm:pt modelId="{9D54345A-1B60-49FC-B8CC-DA0A39FDF8FC}" type="pres">
      <dgm:prSet presAssocID="{EA4BE0C3-A0F6-40A1-9843-CBFC5CC5037D}" presName="imagNode" presStyleLbl="fgImgPlace1" presStyleIdx="2" presStyleCnt="4" custLinFactNeighborX="2112" custLinFactNeighborY="-890"/>
      <dgm:spPr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>
          <a:solidFill>
            <a:schemeClr val="bg1"/>
          </a:solidFill>
        </a:ln>
      </dgm:spPr>
    </dgm:pt>
    <dgm:pt modelId="{311373B7-808B-462C-A540-DDD2A1710399}" type="pres">
      <dgm:prSet presAssocID="{F21854E4-7E83-4747-9FC3-EEE7E9CBC3BD}" presName="sibTrans" presStyleLbl="sibTrans2D1" presStyleIdx="0" presStyleCnt="0"/>
      <dgm:spPr/>
    </dgm:pt>
    <dgm:pt modelId="{93A3A1CE-3451-46FB-A7DA-86910D878C8B}" type="pres">
      <dgm:prSet presAssocID="{DC0AB48D-6F2F-4554-ACFD-348D517343C5}" presName="compNode" presStyleCnt="0"/>
      <dgm:spPr/>
    </dgm:pt>
    <dgm:pt modelId="{F59ED590-5298-4A9A-876C-48B887FD0B17}" type="pres">
      <dgm:prSet presAssocID="{DC0AB48D-6F2F-4554-ACFD-348D517343C5}" presName="bkgdShape" presStyleLbl="node1" presStyleIdx="3" presStyleCnt="4"/>
      <dgm:spPr/>
    </dgm:pt>
    <dgm:pt modelId="{4F24444B-CF40-47E1-9FE5-33B472C02DFE}" type="pres">
      <dgm:prSet presAssocID="{DC0AB48D-6F2F-4554-ACFD-348D517343C5}" presName="nodeTx" presStyleLbl="node1" presStyleIdx="3" presStyleCnt="4">
        <dgm:presLayoutVars>
          <dgm:bulletEnabled val="1"/>
        </dgm:presLayoutVars>
      </dgm:prSet>
      <dgm:spPr/>
    </dgm:pt>
    <dgm:pt modelId="{73926E94-DC61-4DE1-8573-154CDBF25234}" type="pres">
      <dgm:prSet presAssocID="{DC0AB48D-6F2F-4554-ACFD-348D517343C5}" presName="invisiNode" presStyleLbl="node1" presStyleIdx="3" presStyleCnt="4"/>
      <dgm:spPr/>
    </dgm:pt>
    <dgm:pt modelId="{23EB2897-FC0B-448B-8D90-5B5D01DD0B97}" type="pres">
      <dgm:prSet presAssocID="{DC0AB48D-6F2F-4554-ACFD-348D517343C5}" presName="imagNode" presStyleLbl="fgImgPlace1" presStyleIdx="3" presStyleCnt="4"/>
      <dgm:spPr>
        <a:blipFill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>
          <a:solidFill>
            <a:schemeClr val="bg1"/>
          </a:solidFill>
        </a:ln>
      </dgm:spPr>
    </dgm:pt>
  </dgm:ptLst>
  <dgm:cxnLst>
    <dgm:cxn modelId="{FFF97A01-126F-4F58-9E2A-FDD277514A34}" type="presOf" srcId="{2D75D2B9-F67C-4C43-9847-EC48BC7651E3}" destId="{CA8C0C50-1BE3-4CAC-885F-E282DF51F83F}" srcOrd="0" destOrd="0" presId="urn:microsoft.com/office/officeart/2005/8/layout/hList7"/>
    <dgm:cxn modelId="{15AAFD01-8096-44A9-9214-E8027035D390}" type="presOf" srcId="{441592C8-6912-4B50-9D94-F0B782DE8910}" destId="{76896652-3D73-4ECB-BED3-FF2F314161CD}" srcOrd="0" destOrd="0" presId="urn:microsoft.com/office/officeart/2005/8/layout/hList7"/>
    <dgm:cxn modelId="{9B5BB203-072E-41F8-A43F-CDBBC2CA0BB7}" type="presOf" srcId="{B0C51F82-9DAB-461E-BDA4-16D68E5AEFE0}" destId="{2A664221-08D2-47E3-A295-03B4C4F05691}" srcOrd="1" destOrd="0" presId="urn:microsoft.com/office/officeart/2005/8/layout/hList7"/>
    <dgm:cxn modelId="{C72BCB0D-692E-4D75-B0A3-D247104DAF5C}" srcId="{441592C8-6912-4B50-9D94-F0B782DE8910}" destId="{EA4BE0C3-A0F6-40A1-9843-CBFC5CC5037D}" srcOrd="2" destOrd="0" parTransId="{6E45D03F-3F82-407E-B265-75F8487245ED}" sibTransId="{F21854E4-7E83-4747-9FC3-EEE7E9CBC3BD}"/>
    <dgm:cxn modelId="{17DE4C30-631F-46BE-85B2-AF49F30B361F}" type="presOf" srcId="{DC0AB48D-6F2F-4554-ACFD-348D517343C5}" destId="{4F24444B-CF40-47E1-9FE5-33B472C02DFE}" srcOrd="1" destOrd="0" presId="urn:microsoft.com/office/officeart/2005/8/layout/hList7"/>
    <dgm:cxn modelId="{C7C26D37-0D16-4FA8-9816-366F6B4E97A2}" type="presOf" srcId="{F21854E4-7E83-4747-9FC3-EEE7E9CBC3BD}" destId="{311373B7-808B-462C-A540-DDD2A1710399}" srcOrd="0" destOrd="0" presId="urn:microsoft.com/office/officeart/2005/8/layout/hList7"/>
    <dgm:cxn modelId="{304FBC73-E3DF-489C-9F36-7CCB26906E69}" type="presOf" srcId="{DC0AB48D-6F2F-4554-ACFD-348D517343C5}" destId="{F59ED590-5298-4A9A-876C-48B887FD0B17}" srcOrd="0" destOrd="0" presId="urn:microsoft.com/office/officeart/2005/8/layout/hList7"/>
    <dgm:cxn modelId="{F5069686-6D90-43EB-9871-45FB6DC113B4}" srcId="{441592C8-6912-4B50-9D94-F0B782DE8910}" destId="{2D75D2B9-F67C-4C43-9847-EC48BC7651E3}" srcOrd="0" destOrd="0" parTransId="{1C8F89C5-EFFE-416E-9A5C-31E1877000A2}" sibTransId="{69A7D9BC-E33A-4E82-9704-20B9B879B7FA}"/>
    <dgm:cxn modelId="{9B0F6EA6-F09B-48E5-BB1D-2DBBDB667333}" type="presOf" srcId="{B0C51F82-9DAB-461E-BDA4-16D68E5AEFE0}" destId="{6AA54FF3-DFB2-4280-A677-FAB92EB0E51A}" srcOrd="0" destOrd="0" presId="urn:microsoft.com/office/officeart/2005/8/layout/hList7"/>
    <dgm:cxn modelId="{0E4D18B0-012B-4BB0-A7FF-1EA38B79213A}" type="presOf" srcId="{2D75D2B9-F67C-4C43-9847-EC48BC7651E3}" destId="{87A44026-379C-49CC-91F8-5904DD7E55AB}" srcOrd="1" destOrd="0" presId="urn:microsoft.com/office/officeart/2005/8/layout/hList7"/>
    <dgm:cxn modelId="{6F9823B9-57D1-4F31-B430-0E30D138DB62}" type="presOf" srcId="{EA4BE0C3-A0F6-40A1-9843-CBFC5CC5037D}" destId="{206B4DCD-631D-4E56-A37C-BA1FE2E9CE3A}" srcOrd="0" destOrd="0" presId="urn:microsoft.com/office/officeart/2005/8/layout/hList7"/>
    <dgm:cxn modelId="{87EA04BA-5239-4F67-BB23-D357EA272C97}" type="presOf" srcId="{69A7D9BC-E33A-4E82-9704-20B9B879B7FA}" destId="{951F3AE8-A8C7-4224-AAB3-4EB617F48D30}" srcOrd="0" destOrd="0" presId="urn:microsoft.com/office/officeart/2005/8/layout/hList7"/>
    <dgm:cxn modelId="{D34206BD-A7AE-41E8-A8A0-6C5629D89392}" srcId="{441592C8-6912-4B50-9D94-F0B782DE8910}" destId="{DC0AB48D-6F2F-4554-ACFD-348D517343C5}" srcOrd="3" destOrd="0" parTransId="{7AE50876-6561-482E-93FF-22F076B3BFC8}" sibTransId="{97B8C0C6-CC9B-46A4-837F-757C0BBDFB9C}"/>
    <dgm:cxn modelId="{919B0CC2-7FA9-44E7-9DE3-543ECD3F59DF}" srcId="{441592C8-6912-4B50-9D94-F0B782DE8910}" destId="{B0C51F82-9DAB-461E-BDA4-16D68E5AEFE0}" srcOrd="1" destOrd="0" parTransId="{51165D5E-8958-4A93-B9B8-212D7B5ED2DD}" sibTransId="{C41E2F25-1230-42A3-B5AF-D8F3B9A1F7F0}"/>
    <dgm:cxn modelId="{91251ACF-971F-4578-BD40-AE7553D2688B}" type="presOf" srcId="{EA4BE0C3-A0F6-40A1-9843-CBFC5CC5037D}" destId="{25B13E8A-F5E3-4DD7-AC1B-D3C6C4918475}" srcOrd="1" destOrd="0" presId="urn:microsoft.com/office/officeart/2005/8/layout/hList7"/>
    <dgm:cxn modelId="{6EAEC4E5-D000-4206-8355-EE368E494F84}" type="presOf" srcId="{C41E2F25-1230-42A3-B5AF-D8F3B9A1F7F0}" destId="{8FB8F95B-4354-406D-9204-1B21B52A551F}" srcOrd="0" destOrd="0" presId="urn:microsoft.com/office/officeart/2005/8/layout/hList7"/>
    <dgm:cxn modelId="{E130D6AD-77D0-428A-B5F8-EB6246BCF1C9}" type="presParOf" srcId="{76896652-3D73-4ECB-BED3-FF2F314161CD}" destId="{E8776CF9-09C7-4A4F-8791-0FD6FFBD4DD6}" srcOrd="0" destOrd="0" presId="urn:microsoft.com/office/officeart/2005/8/layout/hList7"/>
    <dgm:cxn modelId="{1A757387-6363-456F-8B3E-1E74BA0690FE}" type="presParOf" srcId="{76896652-3D73-4ECB-BED3-FF2F314161CD}" destId="{637CBD33-5A2F-4E67-A482-FDFA274A7566}" srcOrd="1" destOrd="0" presId="urn:microsoft.com/office/officeart/2005/8/layout/hList7"/>
    <dgm:cxn modelId="{3552B3EB-2A95-4FA5-9DAC-9E2657CD9696}" type="presParOf" srcId="{637CBD33-5A2F-4E67-A482-FDFA274A7566}" destId="{6651E062-FFAC-4448-9929-69868F570471}" srcOrd="0" destOrd="0" presId="urn:microsoft.com/office/officeart/2005/8/layout/hList7"/>
    <dgm:cxn modelId="{1E26AA95-4EE6-4624-9250-E100EBB22F91}" type="presParOf" srcId="{6651E062-FFAC-4448-9929-69868F570471}" destId="{CA8C0C50-1BE3-4CAC-885F-E282DF51F83F}" srcOrd="0" destOrd="0" presId="urn:microsoft.com/office/officeart/2005/8/layout/hList7"/>
    <dgm:cxn modelId="{92EC29B2-5BA5-46CF-95EE-01DF921C6863}" type="presParOf" srcId="{6651E062-FFAC-4448-9929-69868F570471}" destId="{87A44026-379C-49CC-91F8-5904DD7E55AB}" srcOrd="1" destOrd="0" presId="urn:microsoft.com/office/officeart/2005/8/layout/hList7"/>
    <dgm:cxn modelId="{D04F53E9-D77F-41E7-9B4D-3AE90D3ED2FE}" type="presParOf" srcId="{6651E062-FFAC-4448-9929-69868F570471}" destId="{813F2F22-2448-4529-BF45-4CE74BF1A145}" srcOrd="2" destOrd="0" presId="urn:microsoft.com/office/officeart/2005/8/layout/hList7"/>
    <dgm:cxn modelId="{E97DB94D-A8A7-484E-9963-99113146A547}" type="presParOf" srcId="{6651E062-FFAC-4448-9929-69868F570471}" destId="{57701116-A4AF-4116-9FF8-7793D1E94553}" srcOrd="3" destOrd="0" presId="urn:microsoft.com/office/officeart/2005/8/layout/hList7"/>
    <dgm:cxn modelId="{58A8BBBB-A55A-4635-A885-A0C9AC06748D}" type="presParOf" srcId="{637CBD33-5A2F-4E67-A482-FDFA274A7566}" destId="{951F3AE8-A8C7-4224-AAB3-4EB617F48D30}" srcOrd="1" destOrd="0" presId="urn:microsoft.com/office/officeart/2005/8/layout/hList7"/>
    <dgm:cxn modelId="{0789DA4D-2368-4148-AE77-42742CC251AC}" type="presParOf" srcId="{637CBD33-5A2F-4E67-A482-FDFA274A7566}" destId="{7B2E0152-7C28-4CF7-B504-9822F66E150A}" srcOrd="2" destOrd="0" presId="urn:microsoft.com/office/officeart/2005/8/layout/hList7"/>
    <dgm:cxn modelId="{354BC23E-4D31-44B7-871E-771ACB50E79B}" type="presParOf" srcId="{7B2E0152-7C28-4CF7-B504-9822F66E150A}" destId="{6AA54FF3-DFB2-4280-A677-FAB92EB0E51A}" srcOrd="0" destOrd="0" presId="urn:microsoft.com/office/officeart/2005/8/layout/hList7"/>
    <dgm:cxn modelId="{F590662C-98D9-4B58-B81A-0477BF79A98A}" type="presParOf" srcId="{7B2E0152-7C28-4CF7-B504-9822F66E150A}" destId="{2A664221-08D2-47E3-A295-03B4C4F05691}" srcOrd="1" destOrd="0" presId="urn:microsoft.com/office/officeart/2005/8/layout/hList7"/>
    <dgm:cxn modelId="{18747813-DF5C-43D8-8DD8-30EBB5DC68E6}" type="presParOf" srcId="{7B2E0152-7C28-4CF7-B504-9822F66E150A}" destId="{6B23CB57-F15D-4F29-B62E-270E5853D95B}" srcOrd="2" destOrd="0" presId="urn:microsoft.com/office/officeart/2005/8/layout/hList7"/>
    <dgm:cxn modelId="{3B414264-D6D8-4FAE-83D6-DD924286D955}" type="presParOf" srcId="{7B2E0152-7C28-4CF7-B504-9822F66E150A}" destId="{BF19254F-27EF-4BBD-A2FA-16D900E91066}" srcOrd="3" destOrd="0" presId="urn:microsoft.com/office/officeart/2005/8/layout/hList7"/>
    <dgm:cxn modelId="{02D6DAEA-C834-4F12-8A95-A6D34627A49F}" type="presParOf" srcId="{637CBD33-5A2F-4E67-A482-FDFA274A7566}" destId="{8FB8F95B-4354-406D-9204-1B21B52A551F}" srcOrd="3" destOrd="0" presId="urn:microsoft.com/office/officeart/2005/8/layout/hList7"/>
    <dgm:cxn modelId="{1B6AD821-4764-4DD9-AEEA-BBDF4170CF98}" type="presParOf" srcId="{637CBD33-5A2F-4E67-A482-FDFA274A7566}" destId="{F30A623D-3CD6-49A2-A367-D4AB797C6719}" srcOrd="4" destOrd="0" presId="urn:microsoft.com/office/officeart/2005/8/layout/hList7"/>
    <dgm:cxn modelId="{76827651-2671-4B47-B514-21FCF8FCCC56}" type="presParOf" srcId="{F30A623D-3CD6-49A2-A367-D4AB797C6719}" destId="{206B4DCD-631D-4E56-A37C-BA1FE2E9CE3A}" srcOrd="0" destOrd="0" presId="urn:microsoft.com/office/officeart/2005/8/layout/hList7"/>
    <dgm:cxn modelId="{331E1CCB-4580-47B5-85B1-D4AB1FB7D709}" type="presParOf" srcId="{F30A623D-3CD6-49A2-A367-D4AB797C6719}" destId="{25B13E8A-F5E3-4DD7-AC1B-D3C6C4918475}" srcOrd="1" destOrd="0" presId="urn:microsoft.com/office/officeart/2005/8/layout/hList7"/>
    <dgm:cxn modelId="{A81C2DA8-0C2C-4EFC-B793-A516EC78FD45}" type="presParOf" srcId="{F30A623D-3CD6-49A2-A367-D4AB797C6719}" destId="{F39D4A6F-FD11-41F1-98AE-8CE4097115D2}" srcOrd="2" destOrd="0" presId="urn:microsoft.com/office/officeart/2005/8/layout/hList7"/>
    <dgm:cxn modelId="{3A8AF8C1-2AAB-4F3B-B356-505A52EC4F8B}" type="presParOf" srcId="{F30A623D-3CD6-49A2-A367-D4AB797C6719}" destId="{9D54345A-1B60-49FC-B8CC-DA0A39FDF8FC}" srcOrd="3" destOrd="0" presId="urn:microsoft.com/office/officeart/2005/8/layout/hList7"/>
    <dgm:cxn modelId="{FBC384AA-330A-4251-AC6E-04F7153E2A18}" type="presParOf" srcId="{637CBD33-5A2F-4E67-A482-FDFA274A7566}" destId="{311373B7-808B-462C-A540-DDD2A1710399}" srcOrd="5" destOrd="0" presId="urn:microsoft.com/office/officeart/2005/8/layout/hList7"/>
    <dgm:cxn modelId="{FFD5B9EB-9D96-443A-9B32-3E15B172527B}" type="presParOf" srcId="{637CBD33-5A2F-4E67-A482-FDFA274A7566}" destId="{93A3A1CE-3451-46FB-A7DA-86910D878C8B}" srcOrd="6" destOrd="0" presId="urn:microsoft.com/office/officeart/2005/8/layout/hList7"/>
    <dgm:cxn modelId="{59AA3520-9C3F-4AF1-AB25-282CD08CB874}" type="presParOf" srcId="{93A3A1CE-3451-46FB-A7DA-86910D878C8B}" destId="{F59ED590-5298-4A9A-876C-48B887FD0B17}" srcOrd="0" destOrd="0" presId="urn:microsoft.com/office/officeart/2005/8/layout/hList7"/>
    <dgm:cxn modelId="{20EB2BD8-E1C2-4F23-8E97-472901CDB574}" type="presParOf" srcId="{93A3A1CE-3451-46FB-A7DA-86910D878C8B}" destId="{4F24444B-CF40-47E1-9FE5-33B472C02DFE}" srcOrd="1" destOrd="0" presId="urn:microsoft.com/office/officeart/2005/8/layout/hList7"/>
    <dgm:cxn modelId="{D892DB5F-8C39-44C8-AFC9-1D3017AFCFEE}" type="presParOf" srcId="{93A3A1CE-3451-46FB-A7DA-86910D878C8B}" destId="{73926E94-DC61-4DE1-8573-154CDBF25234}" srcOrd="2" destOrd="0" presId="urn:microsoft.com/office/officeart/2005/8/layout/hList7"/>
    <dgm:cxn modelId="{33E32A91-B79B-4332-B73D-81CAFF4506E4}" type="presParOf" srcId="{93A3A1CE-3451-46FB-A7DA-86910D878C8B}" destId="{23EB2897-FC0B-448B-8D90-5B5D01DD0B97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3E0484-00EE-45E3-A36A-72C9972305F9}">
      <dsp:nvSpPr>
        <dsp:cNvPr id="0" name=""/>
        <dsp:cNvSpPr/>
      </dsp:nvSpPr>
      <dsp:spPr>
        <a:xfrm>
          <a:off x="5338795" y="2381229"/>
          <a:ext cx="952748" cy="17917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743"/>
              </a:lnTo>
              <a:lnTo>
                <a:pt x="952748" y="179174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660711-CED3-46BF-B7F4-D7BD52F8B5B5}">
      <dsp:nvSpPr>
        <dsp:cNvPr id="0" name=""/>
        <dsp:cNvSpPr/>
      </dsp:nvSpPr>
      <dsp:spPr>
        <a:xfrm>
          <a:off x="5530802" y="1034319"/>
          <a:ext cx="2348655" cy="5768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438"/>
              </a:lnTo>
              <a:lnTo>
                <a:pt x="2348655" y="288438"/>
              </a:lnTo>
              <a:lnTo>
                <a:pt x="2348655" y="57687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CEA5DE-F2AA-496B-BE6B-18D19F092196}">
      <dsp:nvSpPr>
        <dsp:cNvPr id="0" name=""/>
        <dsp:cNvSpPr/>
      </dsp:nvSpPr>
      <dsp:spPr>
        <a:xfrm>
          <a:off x="418362" y="2381229"/>
          <a:ext cx="212521" cy="17443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44391"/>
              </a:lnTo>
              <a:lnTo>
                <a:pt x="212521" y="1744391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01527C-809B-4FB4-B61D-B451DFC73C7F}">
      <dsp:nvSpPr>
        <dsp:cNvPr id="0" name=""/>
        <dsp:cNvSpPr/>
      </dsp:nvSpPr>
      <dsp:spPr>
        <a:xfrm>
          <a:off x="2066536" y="1034319"/>
          <a:ext cx="3464266" cy="576876"/>
        </a:xfrm>
        <a:custGeom>
          <a:avLst/>
          <a:gdLst/>
          <a:ahLst/>
          <a:cxnLst/>
          <a:rect l="0" t="0" r="0" b="0"/>
          <a:pathLst>
            <a:path>
              <a:moveTo>
                <a:pt x="3464266" y="0"/>
              </a:moveTo>
              <a:lnTo>
                <a:pt x="3464266" y="288438"/>
              </a:lnTo>
              <a:lnTo>
                <a:pt x="0" y="288438"/>
              </a:lnTo>
              <a:lnTo>
                <a:pt x="0" y="57687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D782EC-A6EB-487E-B456-5FB6CA73D7AB}">
      <dsp:nvSpPr>
        <dsp:cNvPr id="0" name=""/>
        <dsp:cNvSpPr/>
      </dsp:nvSpPr>
      <dsp:spPr>
        <a:xfrm>
          <a:off x="2876182" y="347726"/>
          <a:ext cx="5309240" cy="68659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PARQUES NACIONALES NATURALES DE COLOMBIA</a:t>
          </a:r>
        </a:p>
      </dsp:txBody>
      <dsp:txXfrm>
        <a:off x="2876182" y="347726"/>
        <a:ext cx="5309240" cy="686592"/>
      </dsp:txXfrm>
    </dsp:sp>
    <dsp:sp modelId="{A49529A4-14F5-4F16-86B0-4467F7F4FEF5}">
      <dsp:nvSpPr>
        <dsp:cNvPr id="0" name=""/>
        <dsp:cNvSpPr/>
      </dsp:nvSpPr>
      <dsp:spPr>
        <a:xfrm>
          <a:off x="6318" y="1611195"/>
          <a:ext cx="4120435" cy="770033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SUBDIRECCIÓN DE GESTION Y MANEJO</a:t>
          </a:r>
        </a:p>
      </dsp:txBody>
      <dsp:txXfrm>
        <a:off x="6318" y="1611195"/>
        <a:ext cx="4120435" cy="770033"/>
      </dsp:txXfrm>
    </dsp:sp>
    <dsp:sp modelId="{043FC2EF-5633-41C0-AD9D-C2B601508E27}">
      <dsp:nvSpPr>
        <dsp:cNvPr id="0" name=""/>
        <dsp:cNvSpPr/>
      </dsp:nvSpPr>
      <dsp:spPr>
        <a:xfrm>
          <a:off x="630883" y="2967143"/>
          <a:ext cx="4440711" cy="2316955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271463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>
              <a:solidFill>
                <a:schemeClr val="tx1"/>
              </a:solidFill>
            </a:rPr>
            <a:t>Define el ejercicio de Ordenamiento de la </a:t>
          </a:r>
        </a:p>
        <a:p>
          <a:pPr marL="271463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>
              <a:solidFill>
                <a:schemeClr val="tx1"/>
              </a:solidFill>
            </a:rPr>
            <a:t>actividad Ecoturística</a:t>
          </a:r>
        </a:p>
        <a:p>
          <a:pPr marL="271463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>
              <a:solidFill>
                <a:schemeClr val="tx1"/>
              </a:solidFill>
            </a:rPr>
            <a:t>- Reglamentación</a:t>
          </a:r>
        </a:p>
        <a:p>
          <a:pPr marL="271463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>
              <a:solidFill>
                <a:schemeClr val="tx1"/>
              </a:solidFill>
            </a:rPr>
            <a:t>- Conceptos</a:t>
          </a:r>
        </a:p>
        <a:p>
          <a:pPr marL="271463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>
              <a:solidFill>
                <a:schemeClr val="tx1"/>
              </a:solidFill>
            </a:rPr>
            <a:t>- Capacidad de Carga</a:t>
          </a:r>
        </a:p>
        <a:p>
          <a:pPr marL="271463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>
              <a:solidFill>
                <a:schemeClr val="tx1"/>
              </a:solidFill>
            </a:rPr>
            <a:t>- Zonificación </a:t>
          </a:r>
        </a:p>
        <a:p>
          <a:pPr marL="271463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>
              <a:solidFill>
                <a:schemeClr val="tx1"/>
              </a:solidFill>
            </a:rPr>
            <a:t>- Planes de Ordenamiento Ecoturístico 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630883" y="2967143"/>
        <a:ext cx="4440711" cy="2316955"/>
      </dsp:txXfrm>
    </dsp:sp>
    <dsp:sp modelId="{1DD12D4B-9C57-480C-9F7D-5811FCE7F5FB}">
      <dsp:nvSpPr>
        <dsp:cNvPr id="0" name=""/>
        <dsp:cNvSpPr/>
      </dsp:nvSpPr>
      <dsp:spPr>
        <a:xfrm>
          <a:off x="4703630" y="1611195"/>
          <a:ext cx="6351655" cy="770033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180975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400" b="1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SUBDIRECCIÓN DE SOSTENIBILIDAD Y NEGOCIOS AMBIENTALES</a:t>
          </a:r>
          <a:endParaRPr lang="es-CO" sz="1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703630" y="1611195"/>
        <a:ext cx="6351655" cy="770033"/>
      </dsp:txXfrm>
    </dsp:sp>
    <dsp:sp modelId="{AA3A3542-EEF6-4A36-83DF-CDD20D063008}">
      <dsp:nvSpPr>
        <dsp:cNvPr id="0" name=""/>
        <dsp:cNvSpPr/>
      </dsp:nvSpPr>
      <dsp:spPr>
        <a:xfrm>
          <a:off x="6291544" y="2958105"/>
          <a:ext cx="4996326" cy="242973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80975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- Concesiones de servicios ecoturísticos</a:t>
          </a:r>
        </a:p>
        <a:p>
          <a:pPr marL="180975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- Contratos de Prestación de Servicios Ecoturisticos.  </a:t>
          </a:r>
        </a:p>
        <a:p>
          <a:pPr marL="180975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- Alianzas Publico Privadas</a:t>
          </a:r>
        </a:p>
        <a:p>
          <a:pPr marL="180975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- Mesas Regionales de Turismo</a:t>
          </a:r>
        </a:p>
        <a:p>
          <a:pPr marL="180975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- SIRAP´S</a:t>
          </a:r>
        </a:p>
        <a:p>
          <a:pPr marL="180975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- Salud Naturalmente en los Parques</a:t>
          </a:r>
        </a:p>
        <a:p>
          <a:pPr marL="180975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- Fortalecimiento a capacidades  (Externos e internos)</a:t>
          </a:r>
        </a:p>
        <a:p>
          <a:pPr marL="180975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- Estructura instrumentos de relacionamiento con </a:t>
          </a:r>
        </a:p>
        <a:p>
          <a:pPr marL="180975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terceros en el marco de la actividad ecoturística</a:t>
          </a:r>
        </a:p>
        <a:p>
          <a:pPr marL="180975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200" kern="1200" dirty="0">
              <a:solidFill>
                <a:schemeClr val="tx1"/>
              </a:solidFill>
            </a:rPr>
            <a:t>- Promoci</a:t>
          </a:r>
          <a:r>
            <a:rPr lang="es-ES" sz="1200" kern="1200" dirty="0" err="1">
              <a:solidFill>
                <a:schemeClr val="tx1"/>
              </a:solidFill>
            </a:rPr>
            <a:t>ón</a:t>
          </a:r>
          <a:r>
            <a:rPr lang="es-ES" sz="1200" kern="1200" dirty="0">
              <a:solidFill>
                <a:schemeClr val="tx1"/>
              </a:solidFill>
            </a:rPr>
            <a:t> y Comercialización</a:t>
          </a:r>
        </a:p>
        <a:p>
          <a:pPr marL="180975" lvl="0" indent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>
              <a:solidFill>
                <a:schemeClr val="tx1"/>
              </a:solidFill>
            </a:rPr>
            <a:t>- Eventos con terceros (Ferias y eventos)</a:t>
          </a:r>
          <a:endParaRPr lang="es-CO" sz="1200" kern="1200" dirty="0">
            <a:solidFill>
              <a:schemeClr val="tx1"/>
            </a:solidFill>
          </a:endParaRPr>
        </a:p>
      </dsp:txBody>
      <dsp:txXfrm>
        <a:off x="6291544" y="2958105"/>
        <a:ext cx="4996326" cy="24297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7216D5-7305-944D-893E-515836C66A32}">
      <dsp:nvSpPr>
        <dsp:cNvPr id="0" name=""/>
        <dsp:cNvSpPr/>
      </dsp:nvSpPr>
      <dsp:spPr>
        <a:xfrm>
          <a:off x="0" y="653"/>
          <a:ext cx="58238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D5BABB-3B9C-554C-B035-CB324419BEF0}">
      <dsp:nvSpPr>
        <dsp:cNvPr id="0" name=""/>
        <dsp:cNvSpPr/>
      </dsp:nvSpPr>
      <dsp:spPr>
        <a:xfrm>
          <a:off x="0" y="653"/>
          <a:ext cx="5823822" cy="7648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>
              <a:solidFill>
                <a:srgbClr val="F42F63"/>
              </a:solidFill>
            </a:rPr>
            <a:t>Áreas que posean ecosistemas sobre- representados</a:t>
          </a:r>
          <a:endParaRPr lang="en-US" sz="2100" kern="1200">
            <a:solidFill>
              <a:srgbClr val="F42F63"/>
            </a:solidFill>
          </a:endParaRPr>
        </a:p>
      </dsp:txBody>
      <dsp:txXfrm>
        <a:off x="0" y="653"/>
        <a:ext cx="5823822" cy="764857"/>
      </dsp:txXfrm>
    </dsp:sp>
    <dsp:sp modelId="{6155932A-C18F-0745-A616-4B354E62EA1A}">
      <dsp:nvSpPr>
        <dsp:cNvPr id="0" name=""/>
        <dsp:cNvSpPr/>
      </dsp:nvSpPr>
      <dsp:spPr>
        <a:xfrm>
          <a:off x="0" y="765511"/>
          <a:ext cx="58238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02C80A-E370-BF40-9A51-9FBC16E0FE76}">
      <dsp:nvSpPr>
        <dsp:cNvPr id="0" name=""/>
        <dsp:cNvSpPr/>
      </dsp:nvSpPr>
      <dsp:spPr>
        <a:xfrm>
          <a:off x="0" y="765511"/>
          <a:ext cx="5823822" cy="7648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>
              <a:solidFill>
                <a:srgbClr val="F42F63"/>
              </a:solidFill>
            </a:rPr>
            <a:t>Áreas protegidas que preentan las mayores presiones antrópicas</a:t>
          </a:r>
          <a:endParaRPr lang="en-US" sz="2100" kern="1200">
            <a:solidFill>
              <a:srgbClr val="F42F63"/>
            </a:solidFill>
          </a:endParaRPr>
        </a:p>
      </dsp:txBody>
      <dsp:txXfrm>
        <a:off x="0" y="765511"/>
        <a:ext cx="5823822" cy="764857"/>
      </dsp:txXfrm>
    </dsp:sp>
    <dsp:sp modelId="{CA89078C-9CA9-764A-8B52-B1BDD8792AAB}">
      <dsp:nvSpPr>
        <dsp:cNvPr id="0" name=""/>
        <dsp:cNvSpPr/>
      </dsp:nvSpPr>
      <dsp:spPr>
        <a:xfrm>
          <a:off x="0" y="1530369"/>
          <a:ext cx="58238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D55271-A5DB-FD47-8FCF-D6BAABF26EEE}">
      <dsp:nvSpPr>
        <dsp:cNvPr id="0" name=""/>
        <dsp:cNvSpPr/>
      </dsp:nvSpPr>
      <dsp:spPr>
        <a:xfrm>
          <a:off x="0" y="1530369"/>
          <a:ext cx="5823822" cy="7648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>
              <a:solidFill>
                <a:srgbClr val="F42F63"/>
              </a:solidFill>
            </a:rPr>
            <a:t>Áreas que tengan tendencia a aumentar el ingreso de visitantes en las AP</a:t>
          </a:r>
          <a:endParaRPr lang="en-US" sz="2100" kern="1200">
            <a:solidFill>
              <a:srgbClr val="F42F63"/>
            </a:solidFill>
          </a:endParaRPr>
        </a:p>
      </dsp:txBody>
      <dsp:txXfrm>
        <a:off x="0" y="1530369"/>
        <a:ext cx="5823822" cy="764857"/>
      </dsp:txXfrm>
    </dsp:sp>
    <dsp:sp modelId="{094F01A6-B142-2547-B306-A751CE49DF79}">
      <dsp:nvSpPr>
        <dsp:cNvPr id="0" name=""/>
        <dsp:cNvSpPr/>
      </dsp:nvSpPr>
      <dsp:spPr>
        <a:xfrm>
          <a:off x="0" y="2295227"/>
          <a:ext cx="58238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37BF38-2853-1C4D-B867-415C4478DDA3}">
      <dsp:nvSpPr>
        <dsp:cNvPr id="0" name=""/>
        <dsp:cNvSpPr/>
      </dsp:nvSpPr>
      <dsp:spPr>
        <a:xfrm>
          <a:off x="0" y="2295227"/>
          <a:ext cx="5823822" cy="7648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>
              <a:solidFill>
                <a:srgbClr val="F42F63"/>
              </a:solidFill>
            </a:rPr>
            <a:t>Existencia de condiciones políticas y de planeación necesarias para el desarrollo del ecoturismo</a:t>
          </a:r>
          <a:endParaRPr lang="en-US" sz="2100" kern="1200">
            <a:solidFill>
              <a:srgbClr val="F42F63"/>
            </a:solidFill>
          </a:endParaRPr>
        </a:p>
      </dsp:txBody>
      <dsp:txXfrm>
        <a:off x="0" y="2295227"/>
        <a:ext cx="5823822" cy="764857"/>
      </dsp:txXfrm>
    </dsp:sp>
    <dsp:sp modelId="{9352E23F-24F4-CF44-B2F2-B86DA17E2BFD}">
      <dsp:nvSpPr>
        <dsp:cNvPr id="0" name=""/>
        <dsp:cNvSpPr/>
      </dsp:nvSpPr>
      <dsp:spPr>
        <a:xfrm>
          <a:off x="0" y="3060084"/>
          <a:ext cx="58238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B2AAA6-ED5E-4B46-B21A-6D9746F3BEEC}">
      <dsp:nvSpPr>
        <dsp:cNvPr id="0" name=""/>
        <dsp:cNvSpPr/>
      </dsp:nvSpPr>
      <dsp:spPr>
        <a:xfrm>
          <a:off x="0" y="3060084"/>
          <a:ext cx="5823822" cy="7648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>
              <a:solidFill>
                <a:srgbClr val="F42F63"/>
              </a:solidFill>
            </a:rPr>
            <a:t>Áreas con mayor accesibilidad</a:t>
          </a:r>
          <a:endParaRPr lang="en-US" sz="2100" kern="1200">
            <a:solidFill>
              <a:srgbClr val="F42F63"/>
            </a:solidFill>
          </a:endParaRPr>
        </a:p>
      </dsp:txBody>
      <dsp:txXfrm>
        <a:off x="0" y="3060084"/>
        <a:ext cx="5823822" cy="764857"/>
      </dsp:txXfrm>
    </dsp:sp>
    <dsp:sp modelId="{A185799A-7A07-3F4B-8476-CF8EC6BF9F59}">
      <dsp:nvSpPr>
        <dsp:cNvPr id="0" name=""/>
        <dsp:cNvSpPr/>
      </dsp:nvSpPr>
      <dsp:spPr>
        <a:xfrm>
          <a:off x="0" y="3824942"/>
          <a:ext cx="58238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8CC0F-838C-0B4D-8127-1C5A5FA86F60}">
      <dsp:nvSpPr>
        <dsp:cNvPr id="0" name=""/>
        <dsp:cNvSpPr/>
      </dsp:nvSpPr>
      <dsp:spPr>
        <a:xfrm>
          <a:off x="0" y="3824942"/>
          <a:ext cx="5823822" cy="7648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>
              <a:solidFill>
                <a:srgbClr val="F42F63"/>
              </a:solidFill>
            </a:rPr>
            <a:t>Áreas con mayores facilidades en infraestructura para el desarrollo de actividades ecturísticas</a:t>
          </a:r>
          <a:endParaRPr lang="en-US" sz="2100" kern="1200">
            <a:solidFill>
              <a:srgbClr val="F42F63"/>
            </a:solidFill>
          </a:endParaRPr>
        </a:p>
      </dsp:txBody>
      <dsp:txXfrm>
        <a:off x="0" y="3824942"/>
        <a:ext cx="5823822" cy="764857"/>
      </dsp:txXfrm>
    </dsp:sp>
    <dsp:sp modelId="{58982D1B-9A74-C845-837C-5DCD4995211C}">
      <dsp:nvSpPr>
        <dsp:cNvPr id="0" name=""/>
        <dsp:cNvSpPr/>
      </dsp:nvSpPr>
      <dsp:spPr>
        <a:xfrm>
          <a:off x="0" y="4589800"/>
          <a:ext cx="582382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44F411-8E8D-3547-BE0E-7EC6795F7D13}">
      <dsp:nvSpPr>
        <dsp:cNvPr id="0" name=""/>
        <dsp:cNvSpPr/>
      </dsp:nvSpPr>
      <dsp:spPr>
        <a:xfrm>
          <a:off x="0" y="4589800"/>
          <a:ext cx="5823822" cy="7648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100" kern="1200">
              <a:solidFill>
                <a:srgbClr val="F42F63"/>
              </a:solidFill>
            </a:rPr>
            <a:t>Áreas que realizan trabajo conjunto con comunidades locales en procesos productivos</a:t>
          </a:r>
          <a:endParaRPr lang="en-US" sz="2100" kern="1200">
            <a:solidFill>
              <a:srgbClr val="F42F63"/>
            </a:solidFill>
          </a:endParaRPr>
        </a:p>
      </dsp:txBody>
      <dsp:txXfrm>
        <a:off x="0" y="4589800"/>
        <a:ext cx="5823822" cy="76485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8C0C50-1BE3-4CAC-885F-E282DF51F83F}">
      <dsp:nvSpPr>
        <dsp:cNvPr id="0" name=""/>
        <dsp:cNvSpPr/>
      </dsp:nvSpPr>
      <dsp:spPr>
        <a:xfrm>
          <a:off x="2127" y="0"/>
          <a:ext cx="2230355" cy="640704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altLang="es-CO" sz="2200" b="1" kern="1200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Observación de Aves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altLang="es-CO" sz="2200" b="1" kern="1200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Observación de Fauna y Flora</a:t>
          </a:r>
          <a:endParaRPr lang="es-CO" sz="2200" b="1" kern="1200" dirty="0">
            <a:latin typeface="Arial Narrow" panose="020B0606020202030204" pitchFamily="34" charset="0"/>
          </a:endParaRPr>
        </a:p>
      </dsp:txBody>
      <dsp:txXfrm>
        <a:off x="2127" y="2562818"/>
        <a:ext cx="2230355" cy="2562818"/>
      </dsp:txXfrm>
    </dsp:sp>
    <dsp:sp modelId="{57701116-A4AF-4116-9FF8-7793D1E94553}">
      <dsp:nvSpPr>
        <dsp:cNvPr id="0" name=""/>
        <dsp:cNvSpPr/>
      </dsp:nvSpPr>
      <dsp:spPr>
        <a:xfrm>
          <a:off x="142815" y="369402"/>
          <a:ext cx="2096533" cy="2133546"/>
        </a:xfrm>
        <a:prstGeom prst="ellipse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A54FF3-DFB2-4280-A677-FAB92EB0E51A}">
      <dsp:nvSpPr>
        <dsp:cNvPr id="0" name=""/>
        <dsp:cNvSpPr/>
      </dsp:nvSpPr>
      <dsp:spPr>
        <a:xfrm>
          <a:off x="2299393" y="0"/>
          <a:ext cx="2230355" cy="6407047"/>
        </a:xfrm>
        <a:prstGeom prst="roundRect">
          <a:avLst>
            <a:gd name="adj" fmla="val 10000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200" kern="1200"/>
        </a:p>
      </dsp:txBody>
      <dsp:txXfrm>
        <a:off x="2299393" y="2562818"/>
        <a:ext cx="2230355" cy="2562818"/>
      </dsp:txXfrm>
    </dsp:sp>
    <dsp:sp modelId="{BF19254F-27EF-4BBD-A2FA-16D900E91066}">
      <dsp:nvSpPr>
        <dsp:cNvPr id="0" name=""/>
        <dsp:cNvSpPr/>
      </dsp:nvSpPr>
      <dsp:spPr>
        <a:xfrm>
          <a:off x="2366304" y="384422"/>
          <a:ext cx="2096533" cy="2133546"/>
        </a:xfrm>
        <a:prstGeom prst="ellipse">
          <a:avLst/>
        </a:prstGeom>
        <a:blipFill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6B4DCD-631D-4E56-A37C-BA1FE2E9CE3A}">
      <dsp:nvSpPr>
        <dsp:cNvPr id="0" name=""/>
        <dsp:cNvSpPr/>
      </dsp:nvSpPr>
      <dsp:spPr>
        <a:xfrm>
          <a:off x="4596659" y="0"/>
          <a:ext cx="2230355" cy="6407047"/>
        </a:xfrm>
        <a:prstGeom prst="roundRect">
          <a:avLst>
            <a:gd name="adj" fmla="val 10000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altLang="es-CO" sz="2200" b="1" kern="1200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Avistamiento de Ballenas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altLang="es-CO" sz="2200" b="1" kern="1200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Avistamiento de Mariposas</a:t>
          </a:r>
          <a:endParaRPr lang="es-CO" sz="2200" b="1" kern="1200" dirty="0">
            <a:latin typeface="Arial Narrow" panose="020B0606020202030204" pitchFamily="34" charset="0"/>
          </a:endParaRPr>
        </a:p>
      </dsp:txBody>
      <dsp:txXfrm>
        <a:off x="4596659" y="2562818"/>
        <a:ext cx="2230355" cy="2562818"/>
      </dsp:txXfrm>
    </dsp:sp>
    <dsp:sp modelId="{9D54345A-1B60-49FC-B8CC-DA0A39FDF8FC}">
      <dsp:nvSpPr>
        <dsp:cNvPr id="0" name=""/>
        <dsp:cNvSpPr/>
      </dsp:nvSpPr>
      <dsp:spPr>
        <a:xfrm>
          <a:off x="4707848" y="365434"/>
          <a:ext cx="2096533" cy="2133546"/>
        </a:xfrm>
        <a:prstGeom prst="ellipse">
          <a:avLst/>
        </a:prstGeom>
        <a:blipFill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9ED590-5298-4A9A-876C-48B887FD0B17}">
      <dsp:nvSpPr>
        <dsp:cNvPr id="0" name=""/>
        <dsp:cNvSpPr/>
      </dsp:nvSpPr>
      <dsp:spPr>
        <a:xfrm>
          <a:off x="6893925" y="0"/>
          <a:ext cx="2230355" cy="6407047"/>
        </a:xfrm>
        <a:prstGeom prst="roundRect">
          <a:avLst>
            <a:gd name="adj" fmla="val 1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altLang="es-CO" sz="2200" b="1" kern="1200" dirty="0">
            <a:solidFill>
              <a:srgbClr val="000000"/>
            </a:solidFill>
            <a:latin typeface="Arial Narrow" panose="020B0606020202030204" pitchFamily="34" charset="0"/>
            <a:cs typeface="Arial" panose="020B0604020202020204" pitchFamily="34" charset="0"/>
          </a:endParaRP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altLang="es-CO" sz="2200" b="1" kern="1200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Buceo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altLang="es-CO" sz="2200" b="1" kern="1200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Careteo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altLang="es-CO" sz="2200" b="1" kern="1200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Sol y Playa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altLang="es-CO" sz="2200" b="1" kern="1200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rPr>
            <a:t>Contacto Cultural</a:t>
          </a:r>
          <a:endParaRPr lang="es-CO" sz="2200" b="1" kern="1200" dirty="0">
            <a:latin typeface="Arial Narrow" panose="020B0606020202030204" pitchFamily="34" charset="0"/>
          </a:endParaRPr>
        </a:p>
      </dsp:txBody>
      <dsp:txXfrm>
        <a:off x="6893925" y="2562818"/>
        <a:ext cx="2230355" cy="2562818"/>
      </dsp:txXfrm>
    </dsp:sp>
    <dsp:sp modelId="{23EB2897-FC0B-448B-8D90-5B5D01DD0B97}">
      <dsp:nvSpPr>
        <dsp:cNvPr id="0" name=""/>
        <dsp:cNvSpPr/>
      </dsp:nvSpPr>
      <dsp:spPr>
        <a:xfrm>
          <a:off x="6960835" y="384422"/>
          <a:ext cx="2096533" cy="2133546"/>
        </a:xfrm>
        <a:prstGeom prst="ellipse">
          <a:avLst/>
        </a:prstGeom>
        <a:blipFill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8575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776CF9-09C7-4A4F-8791-0FD6FFBD4DD6}">
      <dsp:nvSpPr>
        <dsp:cNvPr id="0" name=""/>
        <dsp:cNvSpPr/>
      </dsp:nvSpPr>
      <dsp:spPr>
        <a:xfrm>
          <a:off x="365056" y="5125637"/>
          <a:ext cx="8396295" cy="961057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4824452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15865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68101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28915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Google Shape;113;p2:notes">
            <a:extLst>
              <a:ext uri="{FF2B5EF4-FFF2-40B4-BE49-F238E27FC236}">
                <a16:creationId xmlns:a16="http://schemas.microsoft.com/office/drawing/2014/main" id="{7232EB5C-FC4D-4517-A420-924402241B5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es-CO" altLang="es-CO" sz="1200">
              <a:latin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8195" name="Google Shape;114;p2:notes">
            <a:extLst>
              <a:ext uri="{FF2B5EF4-FFF2-40B4-BE49-F238E27FC236}">
                <a16:creationId xmlns:a16="http://schemas.microsoft.com/office/drawing/2014/main" id="{AC141896-8C67-40F8-AF3E-5D199355E6B2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5914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/>
          <a:lstStyle/>
          <a:p>
            <a:fld id="{5EC09B8E-91E3-43D3-A2F1-950B6AAB9EDF}" type="slidenum">
              <a:rPr lang="es-CO" smtClean="0">
                <a:solidFill>
                  <a:prstClr val="black"/>
                </a:solidFill>
              </a:rPr>
              <a:pPr/>
              <a:t>37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692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5175988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572" name="Google Shape;5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40802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5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5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>
            <a:spLocks noGrp="1"/>
          </p:cNvSpPr>
          <p:nvPr>
            <p:ph type="title"/>
          </p:nvPr>
        </p:nvSpPr>
        <p:spPr>
          <a:xfrm rot="5400000">
            <a:off x="7133432" y="1956596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body" idx="1"/>
          </p:nvPr>
        </p:nvSpPr>
        <p:spPr>
          <a:xfrm rot="5400000">
            <a:off x="1799432" y="-596104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5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5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E36C541-E1AF-3046-8859-00FBB2695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49089-72B4-1944-A649-8A7C2ED4A38E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71A6F7E-6B90-EF47-8B35-12DC08CC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E712222-71C6-9045-A944-75971A171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E8D81-AFE2-9C41-B2A0-997E3FBD984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6711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00650" y="1119678"/>
            <a:ext cx="6153150" cy="1042988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Título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00650" y="2547634"/>
            <a:ext cx="6153150" cy="360817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3"/>
          </p:nvPr>
        </p:nvSpPr>
        <p:spPr>
          <a:xfrm>
            <a:off x="0" y="0"/>
            <a:ext cx="4377267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4909" y="6292329"/>
            <a:ext cx="2343165" cy="46010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0527" y="0"/>
            <a:ext cx="957614" cy="123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874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00650" y="1119678"/>
            <a:ext cx="6153150" cy="1042988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Título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00650" y="2547634"/>
            <a:ext cx="6153150" cy="360817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3"/>
          </p:nvPr>
        </p:nvSpPr>
        <p:spPr>
          <a:xfrm>
            <a:off x="0" y="0"/>
            <a:ext cx="4377267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4909" y="6292329"/>
            <a:ext cx="2343165" cy="46010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0527" y="0"/>
            <a:ext cx="957614" cy="123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52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00650" y="1119678"/>
            <a:ext cx="6153150" cy="1042988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Título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00650" y="2547634"/>
            <a:ext cx="6153150" cy="360817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3"/>
          </p:nvPr>
        </p:nvSpPr>
        <p:spPr>
          <a:xfrm>
            <a:off x="0" y="0"/>
            <a:ext cx="4377267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DCB269F7-0677-4553-8E99-E1C5B9795C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7338" y="248754"/>
            <a:ext cx="2450855" cy="956699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C42E334-BAFE-4FFC-BC7C-F2D075922D4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7339" y="6008372"/>
            <a:ext cx="2966475" cy="47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815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CAAE4E-DD9B-8CBF-D46E-549C059B9D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C7EAF31-ADF4-BB3D-D599-452345633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1BD2C2-E6E5-7D5B-4B5F-B4BD4F1C9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8CE78C-335D-88A7-FE2B-B284D775E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F70B2E-14AA-438E-7F21-CA48FD369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6037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9ADE06-DA08-A11B-72C2-BB947F5D9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A39F34-C3ED-B99E-A2AE-C8B30C57F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2F0F36-ECE3-9796-54A1-1FE023AE4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8AB880F-CAEB-CF3B-251E-D880580B9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75A0FF4-3065-C125-308B-7F75CAEC4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402200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08BAF9-5E32-84F4-5D88-FBCA823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9AFE2D-3F81-1D73-E213-64723F456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73AB363-6A35-A77B-A00D-C52159040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ECF1BB-446A-C729-2C13-EA02A29E7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13B9FA7-6EDB-3945-EAF5-84D2B6B98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609749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CCE85DA-38FE-1AB8-1B03-89C87052C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02804C0-F739-6D76-0112-6319954F57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D9905-2555-B7FE-174D-4E46941171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BFB6D5A-AD4E-1963-5A25-C11514D3B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34D3ED7-2565-A799-407F-3F2B6AA64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EA36783-7FA7-FDDA-5F15-1DCCB5735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9931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99579C-9642-61D3-F49A-7F18B7127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AE430AF-E388-7B76-1EAF-378AEC0AD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6F8F0FA-7D84-4299-D0A3-DC6363A276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A061413-C124-9434-FCB0-9EEFA84D6E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B9D95BC-A12B-B0F4-463B-3EC9CEA1D7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12757AC-ED3E-0274-E8E1-D175F600F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350FCEB-1EC1-E0C2-3273-F26EF55CA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3DB252B-287C-4B4E-E1BA-AEA9D7D31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809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6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17ECB3-F2B0-A436-720A-B5DC3E3BB7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DEC3E7C-3C2B-606A-C1A0-E11E3B88F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0AC35A3-89E9-7F54-57E6-E22580A71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4B67B9D-C09C-1BD3-6CF1-B91E88FAE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26252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9E9E732-5152-EDE7-2769-123BD1B16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30A9C9D-9588-A4D8-D306-3763DE16F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F00515C-6321-B072-98D0-82E32CD11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53496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1AA226-08D8-3607-E080-1013FB4AC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D0948-F0C5-8CD3-DDE1-984E36A9C1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789D185-95DE-D129-209A-74E5406813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46BE0B2-ABE5-DF7E-BE2C-001E59C22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6E06CA-D232-11FD-CE1E-797A668DB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D1A472B-AFC0-9C8B-BA7C-2455340C2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712250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A1B402-4241-C8DE-613C-A44C690EF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F3BB3F7-CA16-DFE7-B5AF-2FD0652741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045D0BF-AA91-041C-B7A4-2EC5030E6E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2AA4BFA-608C-86BD-06E7-DCA37C7FC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A50A3A-1CB3-D54D-6470-AC6EFF91A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816D05E-9F50-7098-C4E8-4A872BF34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669256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18B11C-E9B0-6B53-0A06-DA6AE9122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D7FA39D-C1CA-6052-67DA-203F896B03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6C5938-8E93-7310-5228-3727B548E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C85411-27CA-3EA9-9351-88CCC7615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679BD12-5844-80E1-8EA4-CCD46215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550112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1330A8-1DA4-7E2D-FFA5-5EFFB2D5E9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3A3238C-7F90-2BAD-9761-DE68720057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ABF69E-90DD-1A9A-713B-D60592071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F05790-78CC-E5E5-0E34-6F679E2BC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5C1279-73E0-3A7A-D020-D4D353E2A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28416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5054600" y="2295897"/>
            <a:ext cx="6629401" cy="1666503"/>
          </a:xfrm>
        </p:spPr>
        <p:txBody>
          <a:bodyPr anchor="t"/>
          <a:lstStyle>
            <a:lvl1pPr algn="r">
              <a:defRPr sz="6000"/>
            </a:lvl1pPr>
          </a:lstStyle>
          <a:p>
            <a:r>
              <a:rPr lang="es-ES" dirty="0"/>
              <a:t>Título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5054600" y="4374663"/>
            <a:ext cx="6587067" cy="784712"/>
          </a:xfr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Autor</a:t>
            </a:r>
            <a:endParaRPr lang="es-CO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/>
          <p:cNvSpPr/>
          <p:nvPr userDrawn="1"/>
        </p:nvSpPr>
        <p:spPr>
          <a:xfrm>
            <a:off x="0" y="0"/>
            <a:ext cx="4373033" cy="6858000"/>
          </a:xfrm>
          <a:prstGeom prst="rect">
            <a:avLst/>
          </a:prstGeom>
          <a:solidFill>
            <a:srgbClr val="F42F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5216" y="5316183"/>
            <a:ext cx="4688230" cy="92057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7669" y="124080"/>
            <a:ext cx="1634067" cy="2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8145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00650" y="1119678"/>
            <a:ext cx="6153150" cy="1042988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Título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00650" y="2547634"/>
            <a:ext cx="6153150" cy="360817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3"/>
          </p:nvPr>
        </p:nvSpPr>
        <p:spPr>
          <a:xfrm>
            <a:off x="0" y="0"/>
            <a:ext cx="4377267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4909" y="6292329"/>
            <a:ext cx="2343165" cy="46010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0527" y="0"/>
            <a:ext cx="957614" cy="123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0597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30730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71524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2859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377" lvl="1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566" lvl="2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754" lvl="3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5943" lvl="4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131" lvl="5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320" lvl="6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509" lvl="7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697" lvl="8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7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00650" y="418041"/>
            <a:ext cx="6153150" cy="1042988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54749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30328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71466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95901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05640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73880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72996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5054600" y="2295897"/>
            <a:ext cx="6629401" cy="1666503"/>
          </a:xfrm>
        </p:spPr>
        <p:txBody>
          <a:bodyPr anchor="t"/>
          <a:lstStyle>
            <a:lvl1pPr algn="r">
              <a:defRPr sz="6000"/>
            </a:lvl1pPr>
          </a:lstStyle>
          <a:p>
            <a:r>
              <a:rPr lang="es-ES" dirty="0"/>
              <a:t>Título</a:t>
            </a:r>
            <a:endParaRPr lang="es-CO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5054600" y="4374663"/>
            <a:ext cx="6587067" cy="784712"/>
          </a:xfr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Autor</a:t>
            </a:r>
            <a:endParaRPr lang="es-CO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/>
          <p:cNvSpPr/>
          <p:nvPr userDrawn="1"/>
        </p:nvSpPr>
        <p:spPr>
          <a:xfrm>
            <a:off x="0" y="0"/>
            <a:ext cx="4373033" cy="6858000"/>
          </a:xfrm>
          <a:prstGeom prst="rect">
            <a:avLst/>
          </a:prstGeom>
          <a:solidFill>
            <a:srgbClr val="F42F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5216" y="5316183"/>
            <a:ext cx="4688230" cy="92057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7669" y="124080"/>
            <a:ext cx="1634067" cy="2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0043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00650" y="1119678"/>
            <a:ext cx="6153150" cy="1042988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Título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00650" y="2547634"/>
            <a:ext cx="6153150" cy="3808716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3"/>
          </p:nvPr>
        </p:nvSpPr>
        <p:spPr>
          <a:xfrm>
            <a:off x="0" y="0"/>
            <a:ext cx="4377267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5384" y="6181989"/>
            <a:ext cx="2747448" cy="53948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03594" y="0"/>
            <a:ext cx="957614" cy="123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4611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28220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8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8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90435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200650" y="418041"/>
            <a:ext cx="6153150" cy="1042988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270290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99422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91594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48137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466065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40843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11073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C9F6F-7FB1-48DB-A967-8B85F6166D8D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09/08/2023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4A799-3265-4959-9F56-F411C988B12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928882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5200650" y="1119678"/>
            <a:ext cx="6153150" cy="1042988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Título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00650" y="2547634"/>
            <a:ext cx="6153150" cy="360817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C8401-E755-46DC-8C5D-31843761F4F1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63E1E-66B8-4086-8AD6-8AA211725274}" type="slidenum">
              <a:rPr lang="es-CO" smtClean="0"/>
              <a:t>‹Nº›</a:t>
            </a:fld>
            <a:endParaRPr lang="es-CO"/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3"/>
          </p:nvPr>
        </p:nvSpPr>
        <p:spPr>
          <a:xfrm>
            <a:off x="0" y="0"/>
            <a:ext cx="4377267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909" y="6292329"/>
            <a:ext cx="2343165" cy="460101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0527" y="0"/>
            <a:ext cx="957614" cy="123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475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9"/>
          <p:cNvSpPr txBox="1"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89" lvl="0" indent="-22859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77" lvl="1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566" lvl="2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754" lvl="3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943" lvl="4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131" lvl="5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320" lvl="6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509" lvl="7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697" lvl="8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9"/>
          <p:cNvSpPr txBox="1">
            <a:spLocks noGrp="1"/>
          </p:cNvSpPr>
          <p:nvPr>
            <p:ph type="body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body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189" lvl="0" indent="-22859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377" lvl="1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566" lvl="2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754" lvl="3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5943" lvl="4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131" lvl="5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320" lvl="6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509" lvl="7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697" lvl="8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4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" name="Google Shape;12;p39">
            <a:extLst>
              <a:ext uri="{FF2B5EF4-FFF2-40B4-BE49-F238E27FC236}">
                <a16:creationId xmlns:a16="http://schemas.microsoft.com/office/drawing/2014/main" id="{E988FCAB-7905-40B4-B12C-0C4E3C77D356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5" name="Google Shape;13;p39">
            <a:extLst>
              <a:ext uri="{FF2B5EF4-FFF2-40B4-BE49-F238E27FC236}">
                <a16:creationId xmlns:a16="http://schemas.microsoft.com/office/drawing/2014/main" id="{9AD0A787-353C-4057-ACDC-66C0414931BD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6" name="Google Shape;14;p39">
            <a:extLst>
              <a:ext uri="{FF2B5EF4-FFF2-40B4-BE49-F238E27FC236}">
                <a16:creationId xmlns:a16="http://schemas.microsoft.com/office/drawing/2014/main" id="{4B4BEBEE-C12D-4583-98DE-09123FBCE91D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AE42C-4519-4962-9303-C24DA871A718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9333526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ítulo y objetos">
  <p:cSld name="1_Título y objeto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28;p41">
            <a:extLst>
              <a:ext uri="{FF2B5EF4-FFF2-40B4-BE49-F238E27FC236}">
                <a16:creationId xmlns:a16="http://schemas.microsoft.com/office/drawing/2014/main" id="{5F2D8AE1-D922-4977-A43F-2FE83899464D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5013" y="6292850"/>
            <a:ext cx="234315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oogle Shape;29;p41">
            <a:extLst>
              <a:ext uri="{FF2B5EF4-FFF2-40B4-BE49-F238E27FC236}">
                <a16:creationId xmlns:a16="http://schemas.microsoft.com/office/drawing/2014/main" id="{CC263C00-4D60-4824-AD4D-1C7646A2167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0438" y="0"/>
            <a:ext cx="957262" cy="123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Google Shape;22;p41"/>
          <p:cNvSpPr txBox="1">
            <a:spLocks noGrp="1"/>
          </p:cNvSpPr>
          <p:nvPr>
            <p:ph type="title"/>
          </p:nvPr>
        </p:nvSpPr>
        <p:spPr>
          <a:xfrm>
            <a:off x="5200650" y="1119678"/>
            <a:ext cx="6153150" cy="10429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1"/>
          <p:cNvSpPr txBox="1">
            <a:spLocks noGrp="1"/>
          </p:cNvSpPr>
          <p:nvPr>
            <p:ph type="body" idx="1"/>
          </p:nvPr>
        </p:nvSpPr>
        <p:spPr>
          <a:xfrm>
            <a:off x="5200650" y="2547634"/>
            <a:ext cx="6153150" cy="360817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41"/>
          <p:cNvSpPr>
            <a:spLocks noGrp="1"/>
          </p:cNvSpPr>
          <p:nvPr>
            <p:ph type="pic" idx="2"/>
          </p:nvPr>
        </p:nvSpPr>
        <p:spPr>
          <a:xfrm>
            <a:off x="0" y="0"/>
            <a:ext cx="4377267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7" name="Google Shape;24;p41">
            <a:extLst>
              <a:ext uri="{FF2B5EF4-FFF2-40B4-BE49-F238E27FC236}">
                <a16:creationId xmlns:a16="http://schemas.microsoft.com/office/drawing/2014/main" id="{DEFAFBEE-5C55-4DC6-A461-A2CBD0C9A3F2}"/>
              </a:ext>
            </a:extLst>
          </p:cNvPr>
          <p:cNvSpPr txBox="1"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8" name="Google Shape;25;p41">
            <a:extLst>
              <a:ext uri="{FF2B5EF4-FFF2-40B4-BE49-F238E27FC236}">
                <a16:creationId xmlns:a16="http://schemas.microsoft.com/office/drawing/2014/main" id="{3D2D8508-613E-48F3-AEF5-72053B4352FD}"/>
              </a:ext>
            </a:extLst>
          </p:cNvPr>
          <p:cNvSpPr txBox="1"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9" name="Google Shape;26;p41">
            <a:extLst>
              <a:ext uri="{FF2B5EF4-FFF2-40B4-BE49-F238E27FC236}">
                <a16:creationId xmlns:a16="http://schemas.microsoft.com/office/drawing/2014/main" id="{11424E5E-82FB-45DA-AA9C-8FCCA844C0F0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1ED9C-799B-4384-B27D-11C559AE7A5F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2213678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En blanco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39">
            <a:extLst>
              <a:ext uri="{FF2B5EF4-FFF2-40B4-BE49-F238E27FC236}">
                <a16:creationId xmlns:a16="http://schemas.microsoft.com/office/drawing/2014/main" id="{77FDCCB8-9482-47BF-8D14-E9929AB2A576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3" name="Google Shape;13;p39">
            <a:extLst>
              <a:ext uri="{FF2B5EF4-FFF2-40B4-BE49-F238E27FC236}">
                <a16:creationId xmlns:a16="http://schemas.microsoft.com/office/drawing/2014/main" id="{B7BB6DD6-13E5-4D81-B0CD-B84124D7B566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4" name="Google Shape;14;p39">
            <a:extLst>
              <a:ext uri="{FF2B5EF4-FFF2-40B4-BE49-F238E27FC236}">
                <a16:creationId xmlns:a16="http://schemas.microsoft.com/office/drawing/2014/main" id="{E22C001A-E225-48B9-B4C8-ABE2AE1352BE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646EB1-900F-412D-B331-4DD9C258D8F2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4095576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ítulo y objetos">
  <p:cSld name="2_Título y objeto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41;p43">
            <a:extLst>
              <a:ext uri="{FF2B5EF4-FFF2-40B4-BE49-F238E27FC236}">
                <a16:creationId xmlns:a16="http://schemas.microsoft.com/office/drawing/2014/main" id="{EBCE52BD-7BF1-46E0-A21D-C6B0EB26C05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913" y="6181725"/>
            <a:ext cx="27463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oogle Shape;42;p43">
            <a:extLst>
              <a:ext uri="{FF2B5EF4-FFF2-40B4-BE49-F238E27FC236}">
                <a16:creationId xmlns:a16="http://schemas.microsoft.com/office/drawing/2014/main" id="{837D976A-131C-44CF-A3E9-0C7AB3877658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2975" y="0"/>
            <a:ext cx="958850" cy="123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Google Shape;35;p43"/>
          <p:cNvSpPr txBox="1">
            <a:spLocks noGrp="1"/>
          </p:cNvSpPr>
          <p:nvPr>
            <p:ph type="title"/>
          </p:nvPr>
        </p:nvSpPr>
        <p:spPr>
          <a:xfrm>
            <a:off x="5200650" y="1119678"/>
            <a:ext cx="6153150" cy="10429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43"/>
          <p:cNvSpPr txBox="1">
            <a:spLocks noGrp="1"/>
          </p:cNvSpPr>
          <p:nvPr>
            <p:ph type="body" idx="1"/>
          </p:nvPr>
        </p:nvSpPr>
        <p:spPr>
          <a:xfrm>
            <a:off x="5200650" y="2547634"/>
            <a:ext cx="6153150" cy="3808716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3"/>
          <p:cNvSpPr>
            <a:spLocks noGrp="1"/>
          </p:cNvSpPr>
          <p:nvPr>
            <p:ph type="pic" idx="2"/>
          </p:nvPr>
        </p:nvSpPr>
        <p:spPr>
          <a:xfrm>
            <a:off x="0" y="0"/>
            <a:ext cx="4377267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7" name="Google Shape;37;p43">
            <a:extLst>
              <a:ext uri="{FF2B5EF4-FFF2-40B4-BE49-F238E27FC236}">
                <a16:creationId xmlns:a16="http://schemas.microsoft.com/office/drawing/2014/main" id="{85FBE394-8DAA-4B62-9EFC-1305A6A2C61D}"/>
              </a:ext>
            </a:extLst>
          </p:cNvPr>
          <p:cNvSpPr txBox="1"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8" name="Google Shape;38;p43">
            <a:extLst>
              <a:ext uri="{FF2B5EF4-FFF2-40B4-BE49-F238E27FC236}">
                <a16:creationId xmlns:a16="http://schemas.microsoft.com/office/drawing/2014/main" id="{5586903F-FA05-47D0-B02D-95D563889369}"/>
              </a:ext>
            </a:extLst>
          </p:cNvPr>
          <p:cNvSpPr txBox="1"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9" name="Google Shape;39;p43">
            <a:extLst>
              <a:ext uri="{FF2B5EF4-FFF2-40B4-BE49-F238E27FC236}">
                <a16:creationId xmlns:a16="http://schemas.microsoft.com/office/drawing/2014/main" id="{EBC7F725-FEBA-417B-B246-090ABA7B7B0B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63BEE-9692-4942-8856-36464D0CB023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6895187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Título y objetos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12;p39">
            <a:extLst>
              <a:ext uri="{FF2B5EF4-FFF2-40B4-BE49-F238E27FC236}">
                <a16:creationId xmlns:a16="http://schemas.microsoft.com/office/drawing/2014/main" id="{4F1D871A-5087-4377-9744-E86E6F105A81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5" name="Google Shape;13;p39">
            <a:extLst>
              <a:ext uri="{FF2B5EF4-FFF2-40B4-BE49-F238E27FC236}">
                <a16:creationId xmlns:a16="http://schemas.microsoft.com/office/drawing/2014/main" id="{9B816B91-6872-4869-8A2F-8C187DA7B3AF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6" name="Google Shape;14;p39">
            <a:extLst>
              <a:ext uri="{FF2B5EF4-FFF2-40B4-BE49-F238E27FC236}">
                <a16:creationId xmlns:a16="http://schemas.microsoft.com/office/drawing/2014/main" id="{A3048A08-DBDC-4CEA-81BC-CDE7319FB928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A0377-090F-4B96-8506-B39A167E9B46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2513927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Encabezado de sección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" name="Google Shape;12;p39">
            <a:extLst>
              <a:ext uri="{FF2B5EF4-FFF2-40B4-BE49-F238E27FC236}">
                <a16:creationId xmlns:a16="http://schemas.microsoft.com/office/drawing/2014/main" id="{6C075194-B8D8-40F8-A259-81309A6A7534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5" name="Google Shape;13;p39">
            <a:extLst>
              <a:ext uri="{FF2B5EF4-FFF2-40B4-BE49-F238E27FC236}">
                <a16:creationId xmlns:a16="http://schemas.microsoft.com/office/drawing/2014/main" id="{E0E9C7E8-24DF-4947-A3F4-BAF91CB5649C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6" name="Google Shape;14;p39">
            <a:extLst>
              <a:ext uri="{FF2B5EF4-FFF2-40B4-BE49-F238E27FC236}">
                <a16:creationId xmlns:a16="http://schemas.microsoft.com/office/drawing/2014/main" id="{740C6E08-992E-49DC-9EC5-2B3FAE533D75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019C8-6059-483A-822A-7A31E76263C5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2431058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Dos objeto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4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4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" name="Google Shape;12;p39">
            <a:extLst>
              <a:ext uri="{FF2B5EF4-FFF2-40B4-BE49-F238E27FC236}">
                <a16:creationId xmlns:a16="http://schemas.microsoft.com/office/drawing/2014/main" id="{DABD601C-BAE2-41D3-8489-6CA1EF9BEE6F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6" name="Google Shape;13;p39">
            <a:extLst>
              <a:ext uri="{FF2B5EF4-FFF2-40B4-BE49-F238E27FC236}">
                <a16:creationId xmlns:a16="http://schemas.microsoft.com/office/drawing/2014/main" id="{823C7EE1-067A-4665-9488-A375BAD2FF0B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7" name="Google Shape;14;p39">
            <a:extLst>
              <a:ext uri="{FF2B5EF4-FFF2-40B4-BE49-F238E27FC236}">
                <a16:creationId xmlns:a16="http://schemas.microsoft.com/office/drawing/2014/main" id="{3E044BFE-958C-475E-94EB-A683FB91D484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A94B4-869B-49E6-AF27-94FF5B139E38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34655233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Comparació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4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4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5" name="Google Shape;65;p4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6" name="Google Shape;66;p4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67" name="Google Shape;67;p4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" name="Google Shape;12;p39">
            <a:extLst>
              <a:ext uri="{FF2B5EF4-FFF2-40B4-BE49-F238E27FC236}">
                <a16:creationId xmlns:a16="http://schemas.microsoft.com/office/drawing/2014/main" id="{74A39CB8-AE42-4750-9AAD-614A0A8ADE7D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8" name="Google Shape;13;p39">
            <a:extLst>
              <a:ext uri="{FF2B5EF4-FFF2-40B4-BE49-F238E27FC236}">
                <a16:creationId xmlns:a16="http://schemas.microsoft.com/office/drawing/2014/main" id="{41240325-4D9A-40A4-8E18-ECACA29D7534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9" name="Google Shape;14;p39">
            <a:extLst>
              <a:ext uri="{FF2B5EF4-FFF2-40B4-BE49-F238E27FC236}">
                <a16:creationId xmlns:a16="http://schemas.microsoft.com/office/drawing/2014/main" id="{8A318BA1-D202-440D-B86C-90EDD45C6F4A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F83FC-EFF9-4768-B42F-2883240ED31B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259358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Solo el título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" name="Google Shape;12;p39">
            <a:extLst>
              <a:ext uri="{FF2B5EF4-FFF2-40B4-BE49-F238E27FC236}">
                <a16:creationId xmlns:a16="http://schemas.microsoft.com/office/drawing/2014/main" id="{07EF813A-B88E-483F-BF08-4C5DB0516153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4" name="Google Shape;13;p39">
            <a:extLst>
              <a:ext uri="{FF2B5EF4-FFF2-40B4-BE49-F238E27FC236}">
                <a16:creationId xmlns:a16="http://schemas.microsoft.com/office/drawing/2014/main" id="{3E62FF1B-9BD3-4789-BA31-DE838597583F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5" name="Google Shape;14;p39">
            <a:extLst>
              <a:ext uri="{FF2B5EF4-FFF2-40B4-BE49-F238E27FC236}">
                <a16:creationId xmlns:a16="http://schemas.microsoft.com/office/drawing/2014/main" id="{EF1A7A65-C945-4211-86D3-92F8ACCABF0D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30C91-0344-48EB-A6CD-A31948065822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53215655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Contenido con título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4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9" name="Google Shape;79;p4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12;p39">
            <a:extLst>
              <a:ext uri="{FF2B5EF4-FFF2-40B4-BE49-F238E27FC236}">
                <a16:creationId xmlns:a16="http://schemas.microsoft.com/office/drawing/2014/main" id="{F1E6FAB4-86B9-4FB7-9E1F-ABC6F396CB93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6" name="Google Shape;13;p39">
            <a:extLst>
              <a:ext uri="{FF2B5EF4-FFF2-40B4-BE49-F238E27FC236}">
                <a16:creationId xmlns:a16="http://schemas.microsoft.com/office/drawing/2014/main" id="{BB5CDEFB-2199-4033-9998-599B6752888E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7" name="Google Shape;14;p39">
            <a:extLst>
              <a:ext uri="{FF2B5EF4-FFF2-40B4-BE49-F238E27FC236}">
                <a16:creationId xmlns:a16="http://schemas.microsoft.com/office/drawing/2014/main" id="{6C1DF57A-2715-41AD-927D-CD5363CAC293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A09212-5DCE-450C-881E-CA29080999A4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022842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0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0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0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Imagen con título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5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anchor="b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5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5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" name="Google Shape;12;p39">
            <a:extLst>
              <a:ext uri="{FF2B5EF4-FFF2-40B4-BE49-F238E27FC236}">
                <a16:creationId xmlns:a16="http://schemas.microsoft.com/office/drawing/2014/main" id="{04A9ABA7-BB65-419E-9CA8-BF3B28D378EA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6" name="Google Shape;13;p39">
            <a:extLst>
              <a:ext uri="{FF2B5EF4-FFF2-40B4-BE49-F238E27FC236}">
                <a16:creationId xmlns:a16="http://schemas.microsoft.com/office/drawing/2014/main" id="{34E7FF19-542E-4E5B-899D-5EEE92A64E64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7" name="Google Shape;14;p39">
            <a:extLst>
              <a:ext uri="{FF2B5EF4-FFF2-40B4-BE49-F238E27FC236}">
                <a16:creationId xmlns:a16="http://schemas.microsoft.com/office/drawing/2014/main" id="{ACA1EFF6-23E2-40A6-8298-E673480C9EE0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EAF25-30BE-4B23-B08F-8417CBC01961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4907207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Título y texto vertical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5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12;p39">
            <a:extLst>
              <a:ext uri="{FF2B5EF4-FFF2-40B4-BE49-F238E27FC236}">
                <a16:creationId xmlns:a16="http://schemas.microsoft.com/office/drawing/2014/main" id="{7C8845F2-F13E-4287-ABD1-287A5F495E09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5" name="Google Shape;13;p39">
            <a:extLst>
              <a:ext uri="{FF2B5EF4-FFF2-40B4-BE49-F238E27FC236}">
                <a16:creationId xmlns:a16="http://schemas.microsoft.com/office/drawing/2014/main" id="{CEA6DDBA-E0AC-4C88-9D0D-DEC8F37206CE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6" name="Google Shape;14;p39">
            <a:extLst>
              <a:ext uri="{FF2B5EF4-FFF2-40B4-BE49-F238E27FC236}">
                <a16:creationId xmlns:a16="http://schemas.microsoft.com/office/drawing/2014/main" id="{745EE6EE-DCF2-4300-B0DC-CEE0973813FE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2DC2D-6DFF-4C96-9FAE-CA4D1A03ED0C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105184738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Título vertical y texto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5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" name="Google Shape;12;p39">
            <a:extLst>
              <a:ext uri="{FF2B5EF4-FFF2-40B4-BE49-F238E27FC236}">
                <a16:creationId xmlns:a16="http://schemas.microsoft.com/office/drawing/2014/main" id="{CEB1629B-B601-42FD-9A64-8C4CAC1585C8}"/>
              </a:ext>
            </a:extLst>
          </p:cNvPr>
          <p:cNvSpPr txBox="1">
            <a:spLocks noGrp="1" noChangeArrowheads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5" name="Google Shape;13;p39">
            <a:extLst>
              <a:ext uri="{FF2B5EF4-FFF2-40B4-BE49-F238E27FC236}">
                <a16:creationId xmlns:a16="http://schemas.microsoft.com/office/drawing/2014/main" id="{B41A66FE-DBFF-48E8-B506-1FBE216FE30D}"/>
              </a:ext>
            </a:extLst>
          </p:cNvPr>
          <p:cNvSpPr txBox="1">
            <a:spLocks noGrp="1" noChangeArrowheads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6" name="Google Shape;14;p39">
            <a:extLst>
              <a:ext uri="{FF2B5EF4-FFF2-40B4-BE49-F238E27FC236}">
                <a16:creationId xmlns:a16="http://schemas.microsoft.com/office/drawing/2014/main" id="{B7A9999B-239D-45B8-9726-F298984A46E6}"/>
              </a:ext>
            </a:extLst>
          </p:cNvPr>
          <p:cNvSpPr txBox="1">
            <a:spLocks noGrp="1" noChangeArrowheads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D383A-9376-4EF2-93F4-C792846096A8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582228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body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431789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377" lvl="1" indent="-40639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566" lvl="2" indent="-38099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754" lvl="3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5943" lvl="4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131" lvl="5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320" lvl="6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509" lvl="7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697" lvl="8" indent="-3555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2859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377" lvl="1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566" lvl="2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754" lvl="3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5943" lvl="4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131" lvl="5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320" lvl="6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509" lvl="7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697" lvl="8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22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2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>
            <a:spLocks noGrp="1"/>
          </p:cNvSpPr>
          <p:nvPr>
            <p:ph type="pic" idx="2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228594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377" lvl="1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566" lvl="2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754" lvl="3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5943" lvl="4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131" lvl="5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320" lvl="6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509" lvl="7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697" lvl="8" indent="-22859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3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3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4"/>
          <p:cNvSpPr txBox="1">
            <a:spLocks noGrp="1"/>
          </p:cNvSpPr>
          <p:nvPr>
            <p:ph type="dt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4"/>
          <p:cNvSpPr txBox="1">
            <a:spLocks noGrp="1"/>
          </p:cNvSpPr>
          <p:nvPr>
            <p:ph type="ft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4"/>
          <p:cNvSpPr txBox="1">
            <a:spLocks noGrp="1"/>
          </p:cNvSpPr>
          <p:nvPr>
            <p:ph type="sldNum" idx="12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74" r:id="rId12"/>
    <p:sldLayoutId id="2147483675" r:id="rId13"/>
    <p:sldLayoutId id="2147483676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C5634E9-6FE8-6774-D02D-FB4B504A7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071168B-EFFF-96DF-C7D2-B02F26C1AB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FF684FE-006B-9995-5ACE-909A99BA5E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19B15-0CD4-4B41-9188-5D3A23D861C3}" type="datetimeFigureOut">
              <a:rPr lang="es-CO" smtClean="0"/>
              <a:t>9/08/2023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68CCDD-749A-FDD6-5508-7A7D840287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206880-6A48-FD1F-4C9F-7C1D36FB7D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04377-00E8-634C-8AD8-B56739F669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0258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5200650" y="1247775"/>
            <a:ext cx="6153150" cy="1042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Título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200650" y="2781790"/>
            <a:ext cx="6153150" cy="34237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7541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5200650" y="1247775"/>
            <a:ext cx="6153150" cy="10429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Título</a:t>
            </a:r>
            <a:endParaRPr lang="es-CO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5200650" y="2781790"/>
            <a:ext cx="6153150" cy="34237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C8401-E755-46DC-8C5D-31843761F4F1}" type="datetimeFigureOut">
              <a:rPr lang="es-CO" smtClean="0"/>
              <a:pPr/>
              <a:t>9/08/2023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63E1E-66B8-4086-8AD6-8AA211725274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4331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;p39">
            <a:extLst>
              <a:ext uri="{FF2B5EF4-FFF2-40B4-BE49-F238E27FC236}">
                <a16:creationId xmlns:a16="http://schemas.microsoft.com/office/drawing/2014/main" id="{D370C156-DE56-419C-B805-C167067D51E6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  <p:sp>
        <p:nvSpPr>
          <p:cNvPr id="1027" name="Google Shape;11;p39">
            <a:extLst>
              <a:ext uri="{FF2B5EF4-FFF2-40B4-BE49-F238E27FC236}">
                <a16:creationId xmlns:a16="http://schemas.microsoft.com/office/drawing/2014/main" id="{94BE2303-DFF7-4C86-AE96-C0104FFEC94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CO" altLang="es-CO">
              <a:sym typeface="Arial" panose="020B0604020202020204" pitchFamily="34" charset="0"/>
            </a:endParaRPr>
          </a:p>
        </p:txBody>
      </p:sp>
      <p:sp>
        <p:nvSpPr>
          <p:cNvPr id="1028" name="Google Shape;12;p39">
            <a:extLst>
              <a:ext uri="{FF2B5EF4-FFF2-40B4-BE49-F238E27FC236}">
                <a16:creationId xmlns:a16="http://schemas.microsoft.com/office/drawing/2014/main" id="{37C8308C-3000-47E3-991A-D983462D66B4}"/>
              </a:ext>
            </a:extLst>
          </p:cNvPr>
          <p:cNvSpPr txBox="1">
            <a:spLocks noGrp="1" noChangeArrowheads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1029" name="Google Shape;13;p39">
            <a:extLst>
              <a:ext uri="{FF2B5EF4-FFF2-40B4-BE49-F238E27FC236}">
                <a16:creationId xmlns:a16="http://schemas.microsoft.com/office/drawing/2014/main" id="{AD360D14-1D41-4A14-8A52-7787719DF94D}"/>
              </a:ext>
            </a:extLst>
          </p:cNvPr>
          <p:cNvSpPr txBox="1">
            <a:spLocks noGrp="1" noChangeArrowheads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000000"/>
              </a:buClr>
              <a:buSzPts val="1400"/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endParaRPr lang="es-CO" altLang="es-CO"/>
          </a:p>
        </p:txBody>
      </p:sp>
      <p:sp>
        <p:nvSpPr>
          <p:cNvPr id="1030" name="Google Shape;14;p39">
            <a:extLst>
              <a:ext uri="{FF2B5EF4-FFF2-40B4-BE49-F238E27FC236}">
                <a16:creationId xmlns:a16="http://schemas.microsoft.com/office/drawing/2014/main" id="{92CAA363-8C9E-4A41-86DF-DFC275406652}"/>
              </a:ext>
            </a:extLst>
          </p:cNvPr>
          <p:cNvSpPr txBox="1">
            <a:spLocks noGrp="1" noChangeArrowheads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000000"/>
              </a:buClr>
              <a:buFont typeface="Arial" panose="020B0604020202020204" pitchFamily="34" charset="0"/>
              <a:buNone/>
              <a:defRPr sz="1200">
                <a:solidFill>
                  <a:srgbClr val="888888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</a:lstStyle>
          <a:p>
            <a:pPr>
              <a:defRPr/>
            </a:pPr>
            <a:fld id="{19655C4E-7C29-487B-95A2-6E807C25D0C0}" type="slidenum">
              <a:rPr lang="es-MX" altLang="es-CO"/>
              <a:pPr>
                <a:defRPr/>
              </a:pPr>
              <a:t>‹Nº›</a:t>
            </a:fld>
            <a:endParaRPr lang="es-CO" altLang="es-CO"/>
          </a:p>
        </p:txBody>
      </p:sp>
    </p:spTree>
    <p:extLst>
      <p:ext uri="{BB962C8B-B14F-4D97-AF65-F5344CB8AC3E}">
        <p14:creationId xmlns:p14="http://schemas.microsoft.com/office/powerpoint/2010/main" val="298062714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panose="020B0604020202020204" pitchFamily="34" charset="0"/>
        <a:defRPr sz="1400">
          <a:solidFill>
            <a:srgbClr val="000000"/>
          </a:solidFill>
          <a:latin typeface="Arial"/>
          <a:ea typeface="Arial"/>
          <a:cs typeface="Arial"/>
          <a:sym typeface="Arial" panose="020B0604020202020204" pitchFamily="34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0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68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67.png"/><Relationship Id="rId5" Type="http://schemas.openxmlformats.org/officeDocument/2006/relationships/image" Target="../media/image66.tiff"/><Relationship Id="rId4" Type="http://schemas.openxmlformats.org/officeDocument/2006/relationships/image" Target="../media/image65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4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jpeg"/><Relationship Id="rId13" Type="http://schemas.openxmlformats.org/officeDocument/2006/relationships/image" Target="../media/image100.jpeg"/><Relationship Id="rId3" Type="http://schemas.openxmlformats.org/officeDocument/2006/relationships/image" Target="../media/image90.jpeg"/><Relationship Id="rId7" Type="http://schemas.openxmlformats.org/officeDocument/2006/relationships/image" Target="../media/image94.jpeg"/><Relationship Id="rId12" Type="http://schemas.openxmlformats.org/officeDocument/2006/relationships/image" Target="../media/image9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3.jpeg"/><Relationship Id="rId11" Type="http://schemas.openxmlformats.org/officeDocument/2006/relationships/image" Target="../media/image98.jpeg"/><Relationship Id="rId5" Type="http://schemas.openxmlformats.org/officeDocument/2006/relationships/image" Target="../media/image92.jpeg"/><Relationship Id="rId10" Type="http://schemas.openxmlformats.org/officeDocument/2006/relationships/image" Target="../media/image97.jpeg"/><Relationship Id="rId4" Type="http://schemas.openxmlformats.org/officeDocument/2006/relationships/image" Target="../media/image91.jpeg"/><Relationship Id="rId9" Type="http://schemas.openxmlformats.org/officeDocument/2006/relationships/image" Target="../media/image9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110.jpeg"/><Relationship Id="rId7" Type="http://schemas.openxmlformats.org/officeDocument/2006/relationships/image" Target="../media/image92.jpeg"/><Relationship Id="rId12" Type="http://schemas.openxmlformats.org/officeDocument/2006/relationships/image" Target="../media/image96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3.jpeg"/><Relationship Id="rId11" Type="http://schemas.openxmlformats.org/officeDocument/2006/relationships/image" Target="../media/image114.jpeg"/><Relationship Id="rId5" Type="http://schemas.openxmlformats.org/officeDocument/2006/relationships/image" Target="../media/image112.jpeg"/><Relationship Id="rId10" Type="http://schemas.openxmlformats.org/officeDocument/2006/relationships/image" Target="../media/image95.jpeg"/><Relationship Id="rId4" Type="http://schemas.openxmlformats.org/officeDocument/2006/relationships/image" Target="../media/image111.jpeg"/><Relationship Id="rId9" Type="http://schemas.openxmlformats.org/officeDocument/2006/relationships/image" Target="../media/image94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13" Type="http://schemas.openxmlformats.org/officeDocument/2006/relationships/image" Target="../media/image96.jpeg"/><Relationship Id="rId3" Type="http://schemas.openxmlformats.org/officeDocument/2006/relationships/image" Target="../media/image116.jpeg"/><Relationship Id="rId7" Type="http://schemas.openxmlformats.org/officeDocument/2006/relationships/image" Target="../media/image120.jpeg"/><Relationship Id="rId12" Type="http://schemas.openxmlformats.org/officeDocument/2006/relationships/image" Target="../media/image114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9.jpeg"/><Relationship Id="rId11" Type="http://schemas.openxmlformats.org/officeDocument/2006/relationships/image" Target="../media/image95.jpeg"/><Relationship Id="rId5" Type="http://schemas.openxmlformats.org/officeDocument/2006/relationships/image" Target="../media/image118.jpeg"/><Relationship Id="rId10" Type="http://schemas.openxmlformats.org/officeDocument/2006/relationships/image" Target="../media/image94.jpeg"/><Relationship Id="rId4" Type="http://schemas.openxmlformats.org/officeDocument/2006/relationships/image" Target="../media/image117.jpeg"/><Relationship Id="rId9" Type="http://schemas.openxmlformats.org/officeDocument/2006/relationships/image" Target="../media/image93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122.jpeg"/><Relationship Id="rId7" Type="http://schemas.openxmlformats.org/officeDocument/2006/relationships/image" Target="../media/image92.jpeg"/><Relationship Id="rId12" Type="http://schemas.openxmlformats.org/officeDocument/2006/relationships/image" Target="../media/image96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3.jpeg"/><Relationship Id="rId11" Type="http://schemas.openxmlformats.org/officeDocument/2006/relationships/image" Target="../media/image114.jpeg"/><Relationship Id="rId5" Type="http://schemas.openxmlformats.org/officeDocument/2006/relationships/image" Target="../media/image124.jpeg"/><Relationship Id="rId10" Type="http://schemas.openxmlformats.org/officeDocument/2006/relationships/image" Target="../media/image95.jpeg"/><Relationship Id="rId4" Type="http://schemas.openxmlformats.org/officeDocument/2006/relationships/image" Target="../media/image123.jpeg"/><Relationship Id="rId9" Type="http://schemas.openxmlformats.org/officeDocument/2006/relationships/image" Target="../media/image9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jpeg"/><Relationship Id="rId5" Type="http://schemas.openxmlformats.org/officeDocument/2006/relationships/image" Target="../media/image139.jpeg"/><Relationship Id="rId4" Type="http://schemas.openxmlformats.org/officeDocument/2006/relationships/image" Target="../media/image138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1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57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2.jpeg"/><Relationship Id="rId4" Type="http://schemas.openxmlformats.org/officeDocument/2006/relationships/image" Target="../media/image161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jpeg"/><Relationship Id="rId5" Type="http://schemas.openxmlformats.org/officeDocument/2006/relationships/image" Target="../media/image168.jpeg"/><Relationship Id="rId4" Type="http://schemas.openxmlformats.org/officeDocument/2006/relationships/image" Target="../media/image167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1.jpeg"/><Relationship Id="rId5" Type="http://schemas.openxmlformats.org/officeDocument/2006/relationships/image" Target="../media/image180.jpeg"/><Relationship Id="rId4" Type="http://schemas.openxmlformats.org/officeDocument/2006/relationships/image" Target="../media/image179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5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jpeg"/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90.png"/><Relationship Id="rId4" Type="http://schemas.openxmlformats.org/officeDocument/2006/relationships/image" Target="../media/image189.jpe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png"/><Relationship Id="rId3" Type="http://schemas.openxmlformats.org/officeDocument/2006/relationships/image" Target="../media/image25.png"/><Relationship Id="rId7" Type="http://schemas.openxmlformats.org/officeDocument/2006/relationships/hyperlink" Target="https://www.parquesnacionales.gov.co/portal/es/actividades-ecoturisticas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1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5" Type="http://schemas.openxmlformats.org/officeDocument/2006/relationships/image" Target="../media/image20.jpeg"/><Relationship Id="rId4" Type="http://schemas.openxmlformats.org/officeDocument/2006/relationships/image" Target="../media/image194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png"/><Relationship Id="rId4" Type="http://schemas.openxmlformats.org/officeDocument/2006/relationships/image" Target="../media/image194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1099618D-2581-4F3C-97CE-81AA400D4C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9"/>
          <a:stretch/>
        </p:blipFill>
        <p:spPr>
          <a:xfrm>
            <a:off x="0" y="-275771"/>
            <a:ext cx="12213560" cy="713377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F15D7B1-956E-0BB1-BDB1-DB9B2D3E278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7804" y="71015"/>
            <a:ext cx="2193815" cy="85569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BF60EE7-4716-DAF9-FF32-F168F319ACF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2002" y="6079898"/>
            <a:ext cx="2884699" cy="46457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5BEDF85-27F4-4154-A2FD-821A8F40AD5C}"/>
              </a:ext>
            </a:extLst>
          </p:cNvPr>
          <p:cNvPicPr/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532579" y="-275772"/>
            <a:ext cx="3553685" cy="118120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ítulo 1"/>
          <p:cNvSpPr>
            <a:spLocks noGrp="1"/>
          </p:cNvSpPr>
          <p:nvPr>
            <p:ph type="ctrTitle"/>
          </p:nvPr>
        </p:nvSpPr>
        <p:spPr>
          <a:xfrm>
            <a:off x="285888" y="3466046"/>
            <a:ext cx="8926114" cy="3078429"/>
          </a:xfrm>
        </p:spPr>
        <p:txBody>
          <a:bodyPr>
            <a:noAutofit/>
          </a:bodyPr>
          <a:lstStyle/>
          <a:p>
            <a:pPr algn="l"/>
            <a:r>
              <a:rPr lang="es-CO" sz="4400" b="1" dirty="0">
                <a:solidFill>
                  <a:schemeClr val="bg1"/>
                </a:solidFill>
              </a:rPr>
              <a:t>ECOTURISMO</a:t>
            </a:r>
            <a:r>
              <a:rPr lang="es-CO" sz="4000" dirty="0">
                <a:solidFill>
                  <a:schemeClr val="bg1"/>
                </a:solidFill>
              </a:rPr>
              <a:t> </a:t>
            </a:r>
            <a:br>
              <a:rPr lang="es-CO" sz="4000" dirty="0">
                <a:solidFill>
                  <a:schemeClr val="bg1"/>
                </a:solidFill>
              </a:rPr>
            </a:br>
            <a:r>
              <a:rPr lang="es-CO" sz="4000" dirty="0">
                <a:solidFill>
                  <a:schemeClr val="bg1"/>
                </a:solidFill>
              </a:rPr>
              <a:t>Una estrategia para la conservación de las áreas protegidas del Sistema de Parques Nacionales Naturales</a:t>
            </a:r>
            <a:br>
              <a:rPr lang="es-CO" sz="4000" dirty="0">
                <a:solidFill>
                  <a:schemeClr val="bg1"/>
                </a:solidFill>
              </a:rPr>
            </a:br>
            <a:r>
              <a:rPr lang="es-CO" sz="3200" dirty="0">
                <a:solidFill>
                  <a:schemeClr val="bg1"/>
                </a:solidFill>
              </a:rPr>
              <a:t>Agosto 08 de 2023</a:t>
            </a:r>
          </a:p>
        </p:txBody>
      </p:sp>
    </p:spTree>
    <p:extLst>
      <p:ext uri="{BB962C8B-B14F-4D97-AF65-F5344CB8AC3E}">
        <p14:creationId xmlns:p14="http://schemas.microsoft.com/office/powerpoint/2010/main" val="3249037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C232B152-3720-4D3B-97ED-45CE5483F1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1BAB570-FF10-4E96-8A3F-FA9804702B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4693698" cy="6858000"/>
          </a:xfrm>
          <a:custGeom>
            <a:avLst/>
            <a:gdLst>
              <a:gd name="connsiteX0" fmla="*/ 0 w 4693698"/>
              <a:gd name="connsiteY0" fmla="*/ 0 h 6858000"/>
              <a:gd name="connsiteX1" fmla="*/ 420914 w 4693698"/>
              <a:gd name="connsiteY1" fmla="*/ 0 h 6858000"/>
              <a:gd name="connsiteX2" fmla="*/ 1582057 w 4693698"/>
              <a:gd name="connsiteY2" fmla="*/ 0 h 6858000"/>
              <a:gd name="connsiteX3" fmla="*/ 4503903 w 4693698"/>
              <a:gd name="connsiteY3" fmla="*/ 0 h 6858000"/>
              <a:gd name="connsiteX4" fmla="*/ 4508943 w 4693698"/>
              <a:gd name="connsiteY4" fmla="*/ 66675 h 6858000"/>
              <a:gd name="connsiteX5" fmla="*/ 4517340 w 4693698"/>
              <a:gd name="connsiteY5" fmla="*/ 122237 h 6858000"/>
              <a:gd name="connsiteX6" fmla="*/ 4527418 w 4693698"/>
              <a:gd name="connsiteY6" fmla="*/ 174625 h 6858000"/>
              <a:gd name="connsiteX7" fmla="*/ 4544214 w 4693698"/>
              <a:gd name="connsiteY7" fmla="*/ 217487 h 6858000"/>
              <a:gd name="connsiteX8" fmla="*/ 4561010 w 4693698"/>
              <a:gd name="connsiteY8" fmla="*/ 260350 h 6858000"/>
              <a:gd name="connsiteX9" fmla="*/ 4581165 w 4693698"/>
              <a:gd name="connsiteY9" fmla="*/ 296862 h 6858000"/>
              <a:gd name="connsiteX10" fmla="*/ 4601320 w 4693698"/>
              <a:gd name="connsiteY10" fmla="*/ 334962 h 6858000"/>
              <a:gd name="connsiteX11" fmla="*/ 4619796 w 4693698"/>
              <a:gd name="connsiteY11" fmla="*/ 369887 h 6858000"/>
              <a:gd name="connsiteX12" fmla="*/ 4638271 w 4693698"/>
              <a:gd name="connsiteY12" fmla="*/ 409575 h 6858000"/>
              <a:gd name="connsiteX13" fmla="*/ 4655067 w 4693698"/>
              <a:gd name="connsiteY13" fmla="*/ 450850 h 6858000"/>
              <a:gd name="connsiteX14" fmla="*/ 4670184 w 4693698"/>
              <a:gd name="connsiteY14" fmla="*/ 496887 h 6858000"/>
              <a:gd name="connsiteX15" fmla="*/ 4681941 w 4693698"/>
              <a:gd name="connsiteY15" fmla="*/ 546100 h 6858000"/>
              <a:gd name="connsiteX16" fmla="*/ 4690339 w 4693698"/>
              <a:gd name="connsiteY16" fmla="*/ 606425 h 6858000"/>
              <a:gd name="connsiteX17" fmla="*/ 4693698 w 4693698"/>
              <a:gd name="connsiteY17" fmla="*/ 673100 h 6858000"/>
              <a:gd name="connsiteX18" fmla="*/ 4690339 w 4693698"/>
              <a:gd name="connsiteY18" fmla="*/ 744537 h 6858000"/>
              <a:gd name="connsiteX19" fmla="*/ 4681941 w 4693698"/>
              <a:gd name="connsiteY19" fmla="*/ 801687 h 6858000"/>
              <a:gd name="connsiteX20" fmla="*/ 4670184 w 4693698"/>
              <a:gd name="connsiteY20" fmla="*/ 854075 h 6858000"/>
              <a:gd name="connsiteX21" fmla="*/ 4655067 w 4693698"/>
              <a:gd name="connsiteY21" fmla="*/ 901700 h 6858000"/>
              <a:gd name="connsiteX22" fmla="*/ 4638271 w 4693698"/>
              <a:gd name="connsiteY22" fmla="*/ 942975 h 6858000"/>
              <a:gd name="connsiteX23" fmla="*/ 4618116 w 4693698"/>
              <a:gd name="connsiteY23" fmla="*/ 981075 h 6858000"/>
              <a:gd name="connsiteX24" fmla="*/ 4597961 w 4693698"/>
              <a:gd name="connsiteY24" fmla="*/ 1017587 h 6858000"/>
              <a:gd name="connsiteX25" fmla="*/ 4577806 w 4693698"/>
              <a:gd name="connsiteY25" fmla="*/ 1055687 h 6858000"/>
              <a:gd name="connsiteX26" fmla="*/ 4559330 w 4693698"/>
              <a:gd name="connsiteY26" fmla="*/ 1095375 h 6858000"/>
              <a:gd name="connsiteX27" fmla="*/ 4540854 w 4693698"/>
              <a:gd name="connsiteY27" fmla="*/ 1136650 h 6858000"/>
              <a:gd name="connsiteX28" fmla="*/ 4525739 w 4693698"/>
              <a:gd name="connsiteY28" fmla="*/ 1182687 h 6858000"/>
              <a:gd name="connsiteX29" fmla="*/ 4515661 w 4693698"/>
              <a:gd name="connsiteY29" fmla="*/ 1235075 h 6858000"/>
              <a:gd name="connsiteX30" fmla="*/ 4505583 w 4693698"/>
              <a:gd name="connsiteY30" fmla="*/ 1295400 h 6858000"/>
              <a:gd name="connsiteX31" fmla="*/ 4503903 w 4693698"/>
              <a:gd name="connsiteY31" fmla="*/ 1363662 h 6858000"/>
              <a:gd name="connsiteX32" fmla="*/ 4505583 w 4693698"/>
              <a:gd name="connsiteY32" fmla="*/ 1431925 h 6858000"/>
              <a:gd name="connsiteX33" fmla="*/ 4515661 w 4693698"/>
              <a:gd name="connsiteY33" fmla="*/ 1492250 h 6858000"/>
              <a:gd name="connsiteX34" fmla="*/ 4525739 w 4693698"/>
              <a:gd name="connsiteY34" fmla="*/ 1544637 h 6858000"/>
              <a:gd name="connsiteX35" fmla="*/ 4540854 w 4693698"/>
              <a:gd name="connsiteY35" fmla="*/ 1589087 h 6858000"/>
              <a:gd name="connsiteX36" fmla="*/ 4559330 w 4693698"/>
              <a:gd name="connsiteY36" fmla="*/ 1631950 h 6858000"/>
              <a:gd name="connsiteX37" fmla="*/ 4577806 w 4693698"/>
              <a:gd name="connsiteY37" fmla="*/ 1671637 h 6858000"/>
              <a:gd name="connsiteX38" fmla="*/ 4597961 w 4693698"/>
              <a:gd name="connsiteY38" fmla="*/ 1708150 h 6858000"/>
              <a:gd name="connsiteX39" fmla="*/ 4618116 w 4693698"/>
              <a:gd name="connsiteY39" fmla="*/ 1743075 h 6858000"/>
              <a:gd name="connsiteX40" fmla="*/ 4638271 w 4693698"/>
              <a:gd name="connsiteY40" fmla="*/ 1782762 h 6858000"/>
              <a:gd name="connsiteX41" fmla="*/ 4655067 w 4693698"/>
              <a:gd name="connsiteY41" fmla="*/ 1824037 h 6858000"/>
              <a:gd name="connsiteX42" fmla="*/ 4670184 w 4693698"/>
              <a:gd name="connsiteY42" fmla="*/ 1870075 h 6858000"/>
              <a:gd name="connsiteX43" fmla="*/ 4681941 w 4693698"/>
              <a:gd name="connsiteY43" fmla="*/ 1922462 h 6858000"/>
              <a:gd name="connsiteX44" fmla="*/ 4690339 w 4693698"/>
              <a:gd name="connsiteY44" fmla="*/ 1982787 h 6858000"/>
              <a:gd name="connsiteX45" fmla="*/ 4693698 w 4693698"/>
              <a:gd name="connsiteY45" fmla="*/ 2051050 h 6858000"/>
              <a:gd name="connsiteX46" fmla="*/ 4690339 w 4693698"/>
              <a:gd name="connsiteY46" fmla="*/ 2119312 h 6858000"/>
              <a:gd name="connsiteX47" fmla="*/ 4681941 w 4693698"/>
              <a:gd name="connsiteY47" fmla="*/ 2179637 h 6858000"/>
              <a:gd name="connsiteX48" fmla="*/ 4670184 w 4693698"/>
              <a:gd name="connsiteY48" fmla="*/ 2232025 h 6858000"/>
              <a:gd name="connsiteX49" fmla="*/ 4655067 w 4693698"/>
              <a:gd name="connsiteY49" fmla="*/ 2278062 h 6858000"/>
              <a:gd name="connsiteX50" fmla="*/ 4638271 w 4693698"/>
              <a:gd name="connsiteY50" fmla="*/ 2319337 h 6858000"/>
              <a:gd name="connsiteX51" fmla="*/ 4618116 w 4693698"/>
              <a:gd name="connsiteY51" fmla="*/ 2359025 h 6858000"/>
              <a:gd name="connsiteX52" fmla="*/ 4597961 w 4693698"/>
              <a:gd name="connsiteY52" fmla="*/ 2395537 h 6858000"/>
              <a:gd name="connsiteX53" fmla="*/ 4577806 w 4693698"/>
              <a:gd name="connsiteY53" fmla="*/ 2433637 h 6858000"/>
              <a:gd name="connsiteX54" fmla="*/ 4559330 w 4693698"/>
              <a:gd name="connsiteY54" fmla="*/ 2471737 h 6858000"/>
              <a:gd name="connsiteX55" fmla="*/ 4540854 w 4693698"/>
              <a:gd name="connsiteY55" fmla="*/ 2513012 h 6858000"/>
              <a:gd name="connsiteX56" fmla="*/ 4525739 w 4693698"/>
              <a:gd name="connsiteY56" fmla="*/ 2560637 h 6858000"/>
              <a:gd name="connsiteX57" fmla="*/ 4515661 w 4693698"/>
              <a:gd name="connsiteY57" fmla="*/ 2613025 h 6858000"/>
              <a:gd name="connsiteX58" fmla="*/ 4505583 w 4693698"/>
              <a:gd name="connsiteY58" fmla="*/ 2671762 h 6858000"/>
              <a:gd name="connsiteX59" fmla="*/ 4503903 w 4693698"/>
              <a:gd name="connsiteY59" fmla="*/ 2741612 h 6858000"/>
              <a:gd name="connsiteX60" fmla="*/ 4505583 w 4693698"/>
              <a:gd name="connsiteY60" fmla="*/ 2809875 h 6858000"/>
              <a:gd name="connsiteX61" fmla="*/ 4515661 w 4693698"/>
              <a:gd name="connsiteY61" fmla="*/ 2868612 h 6858000"/>
              <a:gd name="connsiteX62" fmla="*/ 4525739 w 4693698"/>
              <a:gd name="connsiteY62" fmla="*/ 2922587 h 6858000"/>
              <a:gd name="connsiteX63" fmla="*/ 4540854 w 4693698"/>
              <a:gd name="connsiteY63" fmla="*/ 2967037 h 6858000"/>
              <a:gd name="connsiteX64" fmla="*/ 4559330 w 4693698"/>
              <a:gd name="connsiteY64" fmla="*/ 3009900 h 6858000"/>
              <a:gd name="connsiteX65" fmla="*/ 4577806 w 4693698"/>
              <a:gd name="connsiteY65" fmla="*/ 3046412 h 6858000"/>
              <a:gd name="connsiteX66" fmla="*/ 4597961 w 4693698"/>
              <a:gd name="connsiteY66" fmla="*/ 3084512 h 6858000"/>
              <a:gd name="connsiteX67" fmla="*/ 4618116 w 4693698"/>
              <a:gd name="connsiteY67" fmla="*/ 3121025 h 6858000"/>
              <a:gd name="connsiteX68" fmla="*/ 4638271 w 4693698"/>
              <a:gd name="connsiteY68" fmla="*/ 3160712 h 6858000"/>
              <a:gd name="connsiteX69" fmla="*/ 4655067 w 4693698"/>
              <a:gd name="connsiteY69" fmla="*/ 3201987 h 6858000"/>
              <a:gd name="connsiteX70" fmla="*/ 4670184 w 4693698"/>
              <a:gd name="connsiteY70" fmla="*/ 3248025 h 6858000"/>
              <a:gd name="connsiteX71" fmla="*/ 4681941 w 4693698"/>
              <a:gd name="connsiteY71" fmla="*/ 3300412 h 6858000"/>
              <a:gd name="connsiteX72" fmla="*/ 4690339 w 4693698"/>
              <a:gd name="connsiteY72" fmla="*/ 3360737 h 6858000"/>
              <a:gd name="connsiteX73" fmla="*/ 4693698 w 4693698"/>
              <a:gd name="connsiteY73" fmla="*/ 3427412 h 6858000"/>
              <a:gd name="connsiteX74" fmla="*/ 4690339 w 4693698"/>
              <a:gd name="connsiteY74" fmla="*/ 3497262 h 6858000"/>
              <a:gd name="connsiteX75" fmla="*/ 4681941 w 4693698"/>
              <a:gd name="connsiteY75" fmla="*/ 3557587 h 6858000"/>
              <a:gd name="connsiteX76" fmla="*/ 4670184 w 4693698"/>
              <a:gd name="connsiteY76" fmla="*/ 3609975 h 6858000"/>
              <a:gd name="connsiteX77" fmla="*/ 4655067 w 4693698"/>
              <a:gd name="connsiteY77" fmla="*/ 3656012 h 6858000"/>
              <a:gd name="connsiteX78" fmla="*/ 4638271 w 4693698"/>
              <a:gd name="connsiteY78" fmla="*/ 3697287 h 6858000"/>
              <a:gd name="connsiteX79" fmla="*/ 4618116 w 4693698"/>
              <a:gd name="connsiteY79" fmla="*/ 3736975 h 6858000"/>
              <a:gd name="connsiteX80" fmla="*/ 4577806 w 4693698"/>
              <a:gd name="connsiteY80" fmla="*/ 3811587 h 6858000"/>
              <a:gd name="connsiteX81" fmla="*/ 4559330 w 4693698"/>
              <a:gd name="connsiteY81" fmla="*/ 3848100 h 6858000"/>
              <a:gd name="connsiteX82" fmla="*/ 4540854 w 4693698"/>
              <a:gd name="connsiteY82" fmla="*/ 3890962 h 6858000"/>
              <a:gd name="connsiteX83" fmla="*/ 4525739 w 4693698"/>
              <a:gd name="connsiteY83" fmla="*/ 3935412 h 6858000"/>
              <a:gd name="connsiteX84" fmla="*/ 4515661 w 4693698"/>
              <a:gd name="connsiteY84" fmla="*/ 3987800 h 6858000"/>
              <a:gd name="connsiteX85" fmla="*/ 4505583 w 4693698"/>
              <a:gd name="connsiteY85" fmla="*/ 4048125 h 6858000"/>
              <a:gd name="connsiteX86" fmla="*/ 4503903 w 4693698"/>
              <a:gd name="connsiteY86" fmla="*/ 4116387 h 6858000"/>
              <a:gd name="connsiteX87" fmla="*/ 4505583 w 4693698"/>
              <a:gd name="connsiteY87" fmla="*/ 4186237 h 6858000"/>
              <a:gd name="connsiteX88" fmla="*/ 4515661 w 4693698"/>
              <a:gd name="connsiteY88" fmla="*/ 4244975 h 6858000"/>
              <a:gd name="connsiteX89" fmla="*/ 4525739 w 4693698"/>
              <a:gd name="connsiteY89" fmla="*/ 4297362 h 6858000"/>
              <a:gd name="connsiteX90" fmla="*/ 4540854 w 4693698"/>
              <a:gd name="connsiteY90" fmla="*/ 4343400 h 6858000"/>
              <a:gd name="connsiteX91" fmla="*/ 4559330 w 4693698"/>
              <a:gd name="connsiteY91" fmla="*/ 4386262 h 6858000"/>
              <a:gd name="connsiteX92" fmla="*/ 4577806 w 4693698"/>
              <a:gd name="connsiteY92" fmla="*/ 4424362 h 6858000"/>
              <a:gd name="connsiteX93" fmla="*/ 4618116 w 4693698"/>
              <a:gd name="connsiteY93" fmla="*/ 4498975 h 6858000"/>
              <a:gd name="connsiteX94" fmla="*/ 4638271 w 4693698"/>
              <a:gd name="connsiteY94" fmla="*/ 4537075 h 6858000"/>
              <a:gd name="connsiteX95" fmla="*/ 4655067 w 4693698"/>
              <a:gd name="connsiteY95" fmla="*/ 4579937 h 6858000"/>
              <a:gd name="connsiteX96" fmla="*/ 4670184 w 4693698"/>
              <a:gd name="connsiteY96" fmla="*/ 4625975 h 6858000"/>
              <a:gd name="connsiteX97" fmla="*/ 4681941 w 4693698"/>
              <a:gd name="connsiteY97" fmla="*/ 4678362 h 6858000"/>
              <a:gd name="connsiteX98" fmla="*/ 4690339 w 4693698"/>
              <a:gd name="connsiteY98" fmla="*/ 4738687 h 6858000"/>
              <a:gd name="connsiteX99" fmla="*/ 4693698 w 4693698"/>
              <a:gd name="connsiteY99" fmla="*/ 4806950 h 6858000"/>
              <a:gd name="connsiteX100" fmla="*/ 4690339 w 4693698"/>
              <a:gd name="connsiteY100" fmla="*/ 4875212 h 6858000"/>
              <a:gd name="connsiteX101" fmla="*/ 4681941 w 4693698"/>
              <a:gd name="connsiteY101" fmla="*/ 4935537 h 6858000"/>
              <a:gd name="connsiteX102" fmla="*/ 4670184 w 4693698"/>
              <a:gd name="connsiteY102" fmla="*/ 4987925 h 6858000"/>
              <a:gd name="connsiteX103" fmla="*/ 4655067 w 4693698"/>
              <a:gd name="connsiteY103" fmla="*/ 5033962 h 6858000"/>
              <a:gd name="connsiteX104" fmla="*/ 4638271 w 4693698"/>
              <a:gd name="connsiteY104" fmla="*/ 5075237 h 6858000"/>
              <a:gd name="connsiteX105" fmla="*/ 4618116 w 4693698"/>
              <a:gd name="connsiteY105" fmla="*/ 5114925 h 6858000"/>
              <a:gd name="connsiteX106" fmla="*/ 4597961 w 4693698"/>
              <a:gd name="connsiteY106" fmla="*/ 5149850 h 6858000"/>
              <a:gd name="connsiteX107" fmla="*/ 4577806 w 4693698"/>
              <a:gd name="connsiteY107" fmla="*/ 5186362 h 6858000"/>
              <a:gd name="connsiteX108" fmla="*/ 4559330 w 4693698"/>
              <a:gd name="connsiteY108" fmla="*/ 5226050 h 6858000"/>
              <a:gd name="connsiteX109" fmla="*/ 4540854 w 4693698"/>
              <a:gd name="connsiteY109" fmla="*/ 5268912 h 6858000"/>
              <a:gd name="connsiteX110" fmla="*/ 4525739 w 4693698"/>
              <a:gd name="connsiteY110" fmla="*/ 5313362 h 6858000"/>
              <a:gd name="connsiteX111" fmla="*/ 4515661 w 4693698"/>
              <a:gd name="connsiteY111" fmla="*/ 5365750 h 6858000"/>
              <a:gd name="connsiteX112" fmla="*/ 4505583 w 4693698"/>
              <a:gd name="connsiteY112" fmla="*/ 5426075 h 6858000"/>
              <a:gd name="connsiteX113" fmla="*/ 4503903 w 4693698"/>
              <a:gd name="connsiteY113" fmla="*/ 5494337 h 6858000"/>
              <a:gd name="connsiteX114" fmla="*/ 4505583 w 4693698"/>
              <a:gd name="connsiteY114" fmla="*/ 5562600 h 6858000"/>
              <a:gd name="connsiteX115" fmla="*/ 4515661 w 4693698"/>
              <a:gd name="connsiteY115" fmla="*/ 5622925 h 6858000"/>
              <a:gd name="connsiteX116" fmla="*/ 4525739 w 4693698"/>
              <a:gd name="connsiteY116" fmla="*/ 5675312 h 6858000"/>
              <a:gd name="connsiteX117" fmla="*/ 4540854 w 4693698"/>
              <a:gd name="connsiteY117" fmla="*/ 5721350 h 6858000"/>
              <a:gd name="connsiteX118" fmla="*/ 4559330 w 4693698"/>
              <a:gd name="connsiteY118" fmla="*/ 5762625 h 6858000"/>
              <a:gd name="connsiteX119" fmla="*/ 4577806 w 4693698"/>
              <a:gd name="connsiteY119" fmla="*/ 5802312 h 6858000"/>
              <a:gd name="connsiteX120" fmla="*/ 4597961 w 4693698"/>
              <a:gd name="connsiteY120" fmla="*/ 5840412 h 6858000"/>
              <a:gd name="connsiteX121" fmla="*/ 4618116 w 4693698"/>
              <a:gd name="connsiteY121" fmla="*/ 5876925 h 6858000"/>
              <a:gd name="connsiteX122" fmla="*/ 4638271 w 4693698"/>
              <a:gd name="connsiteY122" fmla="*/ 5915025 h 6858000"/>
              <a:gd name="connsiteX123" fmla="*/ 4655067 w 4693698"/>
              <a:gd name="connsiteY123" fmla="*/ 5956300 h 6858000"/>
              <a:gd name="connsiteX124" fmla="*/ 4670184 w 4693698"/>
              <a:gd name="connsiteY124" fmla="*/ 6003925 h 6858000"/>
              <a:gd name="connsiteX125" fmla="*/ 4681941 w 4693698"/>
              <a:gd name="connsiteY125" fmla="*/ 6056312 h 6858000"/>
              <a:gd name="connsiteX126" fmla="*/ 4690339 w 4693698"/>
              <a:gd name="connsiteY126" fmla="*/ 6113462 h 6858000"/>
              <a:gd name="connsiteX127" fmla="*/ 4693698 w 4693698"/>
              <a:gd name="connsiteY127" fmla="*/ 6183312 h 6858000"/>
              <a:gd name="connsiteX128" fmla="*/ 4690339 w 4693698"/>
              <a:gd name="connsiteY128" fmla="*/ 6251575 h 6858000"/>
              <a:gd name="connsiteX129" fmla="*/ 4681941 w 4693698"/>
              <a:gd name="connsiteY129" fmla="*/ 6311900 h 6858000"/>
              <a:gd name="connsiteX130" fmla="*/ 4670184 w 4693698"/>
              <a:gd name="connsiteY130" fmla="*/ 6361112 h 6858000"/>
              <a:gd name="connsiteX131" fmla="*/ 4655067 w 4693698"/>
              <a:gd name="connsiteY131" fmla="*/ 6407150 h 6858000"/>
              <a:gd name="connsiteX132" fmla="*/ 4638271 w 4693698"/>
              <a:gd name="connsiteY132" fmla="*/ 6448425 h 6858000"/>
              <a:gd name="connsiteX133" fmla="*/ 4619796 w 4693698"/>
              <a:gd name="connsiteY133" fmla="*/ 6488112 h 6858000"/>
              <a:gd name="connsiteX134" fmla="*/ 4601320 w 4693698"/>
              <a:gd name="connsiteY134" fmla="*/ 6523037 h 6858000"/>
              <a:gd name="connsiteX135" fmla="*/ 4581165 w 4693698"/>
              <a:gd name="connsiteY135" fmla="*/ 6561137 h 6858000"/>
              <a:gd name="connsiteX136" fmla="*/ 4561010 w 4693698"/>
              <a:gd name="connsiteY136" fmla="*/ 6597650 h 6858000"/>
              <a:gd name="connsiteX137" fmla="*/ 4544214 w 4693698"/>
              <a:gd name="connsiteY137" fmla="*/ 6640512 h 6858000"/>
              <a:gd name="connsiteX138" fmla="*/ 4527418 w 4693698"/>
              <a:gd name="connsiteY138" fmla="*/ 6683375 h 6858000"/>
              <a:gd name="connsiteX139" fmla="*/ 4517340 w 4693698"/>
              <a:gd name="connsiteY139" fmla="*/ 6735762 h 6858000"/>
              <a:gd name="connsiteX140" fmla="*/ 4508943 w 4693698"/>
              <a:gd name="connsiteY140" fmla="*/ 6791325 h 6858000"/>
              <a:gd name="connsiteX141" fmla="*/ 4503903 w 4693698"/>
              <a:gd name="connsiteY141" fmla="*/ 6858000 h 6858000"/>
              <a:gd name="connsiteX142" fmla="*/ 1582057 w 4693698"/>
              <a:gd name="connsiteY142" fmla="*/ 6858000 h 6858000"/>
              <a:gd name="connsiteX143" fmla="*/ 420914 w 4693698"/>
              <a:gd name="connsiteY143" fmla="*/ 6858000 h 6858000"/>
              <a:gd name="connsiteX144" fmla="*/ 0 w 4693698"/>
              <a:gd name="connsiteY1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93698" h="6858000">
                <a:moveTo>
                  <a:pt x="0" y="0"/>
                </a:moveTo>
                <a:lnTo>
                  <a:pt x="420914" y="0"/>
                </a:lnTo>
                <a:lnTo>
                  <a:pt x="1582057" y="0"/>
                </a:lnTo>
                <a:lnTo>
                  <a:pt x="4503903" y="0"/>
                </a:lnTo>
                <a:lnTo>
                  <a:pt x="4508943" y="66675"/>
                </a:lnTo>
                <a:lnTo>
                  <a:pt x="4517340" y="122237"/>
                </a:lnTo>
                <a:lnTo>
                  <a:pt x="4527418" y="174625"/>
                </a:lnTo>
                <a:lnTo>
                  <a:pt x="4544214" y="217487"/>
                </a:lnTo>
                <a:lnTo>
                  <a:pt x="4561010" y="260350"/>
                </a:lnTo>
                <a:lnTo>
                  <a:pt x="4581165" y="296862"/>
                </a:lnTo>
                <a:lnTo>
                  <a:pt x="4601320" y="334962"/>
                </a:lnTo>
                <a:lnTo>
                  <a:pt x="4619796" y="369887"/>
                </a:lnTo>
                <a:lnTo>
                  <a:pt x="4638271" y="409575"/>
                </a:lnTo>
                <a:lnTo>
                  <a:pt x="4655067" y="450850"/>
                </a:lnTo>
                <a:lnTo>
                  <a:pt x="4670184" y="496887"/>
                </a:lnTo>
                <a:lnTo>
                  <a:pt x="4681941" y="546100"/>
                </a:lnTo>
                <a:lnTo>
                  <a:pt x="4690339" y="606425"/>
                </a:lnTo>
                <a:lnTo>
                  <a:pt x="4693698" y="673100"/>
                </a:lnTo>
                <a:lnTo>
                  <a:pt x="4690339" y="744537"/>
                </a:lnTo>
                <a:lnTo>
                  <a:pt x="4681941" y="801687"/>
                </a:lnTo>
                <a:lnTo>
                  <a:pt x="4670184" y="854075"/>
                </a:lnTo>
                <a:lnTo>
                  <a:pt x="4655067" y="901700"/>
                </a:lnTo>
                <a:lnTo>
                  <a:pt x="4638271" y="942975"/>
                </a:lnTo>
                <a:lnTo>
                  <a:pt x="4618116" y="981075"/>
                </a:lnTo>
                <a:lnTo>
                  <a:pt x="4597961" y="1017587"/>
                </a:lnTo>
                <a:lnTo>
                  <a:pt x="4577806" y="1055687"/>
                </a:lnTo>
                <a:lnTo>
                  <a:pt x="4559330" y="1095375"/>
                </a:lnTo>
                <a:lnTo>
                  <a:pt x="4540854" y="1136650"/>
                </a:lnTo>
                <a:lnTo>
                  <a:pt x="4525739" y="1182687"/>
                </a:lnTo>
                <a:lnTo>
                  <a:pt x="4515661" y="1235075"/>
                </a:lnTo>
                <a:lnTo>
                  <a:pt x="4505583" y="1295400"/>
                </a:lnTo>
                <a:lnTo>
                  <a:pt x="4503903" y="1363662"/>
                </a:lnTo>
                <a:lnTo>
                  <a:pt x="4505583" y="1431925"/>
                </a:lnTo>
                <a:lnTo>
                  <a:pt x="4515661" y="1492250"/>
                </a:lnTo>
                <a:lnTo>
                  <a:pt x="4525739" y="1544637"/>
                </a:lnTo>
                <a:lnTo>
                  <a:pt x="4540854" y="1589087"/>
                </a:lnTo>
                <a:lnTo>
                  <a:pt x="4559330" y="1631950"/>
                </a:lnTo>
                <a:lnTo>
                  <a:pt x="4577806" y="1671637"/>
                </a:lnTo>
                <a:lnTo>
                  <a:pt x="4597961" y="1708150"/>
                </a:lnTo>
                <a:lnTo>
                  <a:pt x="4618116" y="1743075"/>
                </a:lnTo>
                <a:lnTo>
                  <a:pt x="4638271" y="1782762"/>
                </a:lnTo>
                <a:lnTo>
                  <a:pt x="4655067" y="1824037"/>
                </a:lnTo>
                <a:lnTo>
                  <a:pt x="4670184" y="1870075"/>
                </a:lnTo>
                <a:lnTo>
                  <a:pt x="4681941" y="1922462"/>
                </a:lnTo>
                <a:lnTo>
                  <a:pt x="4690339" y="1982787"/>
                </a:lnTo>
                <a:lnTo>
                  <a:pt x="4693698" y="2051050"/>
                </a:lnTo>
                <a:lnTo>
                  <a:pt x="4690339" y="2119312"/>
                </a:lnTo>
                <a:lnTo>
                  <a:pt x="4681941" y="2179637"/>
                </a:lnTo>
                <a:lnTo>
                  <a:pt x="4670184" y="2232025"/>
                </a:lnTo>
                <a:lnTo>
                  <a:pt x="4655067" y="2278062"/>
                </a:lnTo>
                <a:lnTo>
                  <a:pt x="4638271" y="2319337"/>
                </a:lnTo>
                <a:lnTo>
                  <a:pt x="4618116" y="2359025"/>
                </a:lnTo>
                <a:lnTo>
                  <a:pt x="4597961" y="2395537"/>
                </a:lnTo>
                <a:lnTo>
                  <a:pt x="4577806" y="2433637"/>
                </a:lnTo>
                <a:lnTo>
                  <a:pt x="4559330" y="2471737"/>
                </a:lnTo>
                <a:lnTo>
                  <a:pt x="4540854" y="2513012"/>
                </a:lnTo>
                <a:lnTo>
                  <a:pt x="4525739" y="2560637"/>
                </a:lnTo>
                <a:lnTo>
                  <a:pt x="4515661" y="2613025"/>
                </a:lnTo>
                <a:lnTo>
                  <a:pt x="4505583" y="2671762"/>
                </a:lnTo>
                <a:lnTo>
                  <a:pt x="4503903" y="2741612"/>
                </a:lnTo>
                <a:lnTo>
                  <a:pt x="4505583" y="2809875"/>
                </a:lnTo>
                <a:lnTo>
                  <a:pt x="4515661" y="2868612"/>
                </a:lnTo>
                <a:lnTo>
                  <a:pt x="4525739" y="2922587"/>
                </a:lnTo>
                <a:lnTo>
                  <a:pt x="4540854" y="2967037"/>
                </a:lnTo>
                <a:lnTo>
                  <a:pt x="4559330" y="3009900"/>
                </a:lnTo>
                <a:lnTo>
                  <a:pt x="4577806" y="3046412"/>
                </a:lnTo>
                <a:lnTo>
                  <a:pt x="4597961" y="3084512"/>
                </a:lnTo>
                <a:lnTo>
                  <a:pt x="4618116" y="3121025"/>
                </a:lnTo>
                <a:lnTo>
                  <a:pt x="4638271" y="3160712"/>
                </a:lnTo>
                <a:lnTo>
                  <a:pt x="4655067" y="3201987"/>
                </a:lnTo>
                <a:lnTo>
                  <a:pt x="4670184" y="3248025"/>
                </a:lnTo>
                <a:lnTo>
                  <a:pt x="4681941" y="3300412"/>
                </a:lnTo>
                <a:lnTo>
                  <a:pt x="4690339" y="3360737"/>
                </a:lnTo>
                <a:lnTo>
                  <a:pt x="4693698" y="3427412"/>
                </a:lnTo>
                <a:lnTo>
                  <a:pt x="4690339" y="3497262"/>
                </a:lnTo>
                <a:lnTo>
                  <a:pt x="4681941" y="3557587"/>
                </a:lnTo>
                <a:lnTo>
                  <a:pt x="4670184" y="3609975"/>
                </a:lnTo>
                <a:lnTo>
                  <a:pt x="4655067" y="3656012"/>
                </a:lnTo>
                <a:lnTo>
                  <a:pt x="4638271" y="3697287"/>
                </a:lnTo>
                <a:lnTo>
                  <a:pt x="4618116" y="3736975"/>
                </a:lnTo>
                <a:lnTo>
                  <a:pt x="4577806" y="3811587"/>
                </a:lnTo>
                <a:lnTo>
                  <a:pt x="4559330" y="3848100"/>
                </a:lnTo>
                <a:lnTo>
                  <a:pt x="4540854" y="3890962"/>
                </a:lnTo>
                <a:lnTo>
                  <a:pt x="4525739" y="3935412"/>
                </a:lnTo>
                <a:lnTo>
                  <a:pt x="4515661" y="3987800"/>
                </a:lnTo>
                <a:lnTo>
                  <a:pt x="4505583" y="4048125"/>
                </a:lnTo>
                <a:lnTo>
                  <a:pt x="4503903" y="4116387"/>
                </a:lnTo>
                <a:lnTo>
                  <a:pt x="4505583" y="4186237"/>
                </a:lnTo>
                <a:lnTo>
                  <a:pt x="4515661" y="4244975"/>
                </a:lnTo>
                <a:lnTo>
                  <a:pt x="4525739" y="4297362"/>
                </a:lnTo>
                <a:lnTo>
                  <a:pt x="4540854" y="4343400"/>
                </a:lnTo>
                <a:lnTo>
                  <a:pt x="4559330" y="4386262"/>
                </a:lnTo>
                <a:lnTo>
                  <a:pt x="4577806" y="4424362"/>
                </a:lnTo>
                <a:lnTo>
                  <a:pt x="4618116" y="4498975"/>
                </a:lnTo>
                <a:lnTo>
                  <a:pt x="4638271" y="4537075"/>
                </a:lnTo>
                <a:lnTo>
                  <a:pt x="4655067" y="4579937"/>
                </a:lnTo>
                <a:lnTo>
                  <a:pt x="4670184" y="4625975"/>
                </a:lnTo>
                <a:lnTo>
                  <a:pt x="4681941" y="4678362"/>
                </a:lnTo>
                <a:lnTo>
                  <a:pt x="4690339" y="4738687"/>
                </a:lnTo>
                <a:lnTo>
                  <a:pt x="4693698" y="4806950"/>
                </a:lnTo>
                <a:lnTo>
                  <a:pt x="4690339" y="4875212"/>
                </a:lnTo>
                <a:lnTo>
                  <a:pt x="4681941" y="4935537"/>
                </a:lnTo>
                <a:lnTo>
                  <a:pt x="4670184" y="4987925"/>
                </a:lnTo>
                <a:lnTo>
                  <a:pt x="4655067" y="5033962"/>
                </a:lnTo>
                <a:lnTo>
                  <a:pt x="4638271" y="5075237"/>
                </a:lnTo>
                <a:lnTo>
                  <a:pt x="4618116" y="5114925"/>
                </a:lnTo>
                <a:lnTo>
                  <a:pt x="4597961" y="5149850"/>
                </a:lnTo>
                <a:lnTo>
                  <a:pt x="4577806" y="5186362"/>
                </a:lnTo>
                <a:lnTo>
                  <a:pt x="4559330" y="5226050"/>
                </a:lnTo>
                <a:lnTo>
                  <a:pt x="4540854" y="5268912"/>
                </a:lnTo>
                <a:lnTo>
                  <a:pt x="4525739" y="5313362"/>
                </a:lnTo>
                <a:lnTo>
                  <a:pt x="4515661" y="5365750"/>
                </a:lnTo>
                <a:lnTo>
                  <a:pt x="4505583" y="5426075"/>
                </a:lnTo>
                <a:lnTo>
                  <a:pt x="4503903" y="5494337"/>
                </a:lnTo>
                <a:lnTo>
                  <a:pt x="4505583" y="5562600"/>
                </a:lnTo>
                <a:lnTo>
                  <a:pt x="4515661" y="5622925"/>
                </a:lnTo>
                <a:lnTo>
                  <a:pt x="4525739" y="5675312"/>
                </a:lnTo>
                <a:lnTo>
                  <a:pt x="4540854" y="5721350"/>
                </a:lnTo>
                <a:lnTo>
                  <a:pt x="4559330" y="5762625"/>
                </a:lnTo>
                <a:lnTo>
                  <a:pt x="4577806" y="5802312"/>
                </a:lnTo>
                <a:lnTo>
                  <a:pt x="4597961" y="5840412"/>
                </a:lnTo>
                <a:lnTo>
                  <a:pt x="4618116" y="5876925"/>
                </a:lnTo>
                <a:lnTo>
                  <a:pt x="4638271" y="5915025"/>
                </a:lnTo>
                <a:lnTo>
                  <a:pt x="4655067" y="5956300"/>
                </a:lnTo>
                <a:lnTo>
                  <a:pt x="4670184" y="6003925"/>
                </a:lnTo>
                <a:lnTo>
                  <a:pt x="4681941" y="6056312"/>
                </a:lnTo>
                <a:lnTo>
                  <a:pt x="4690339" y="6113462"/>
                </a:lnTo>
                <a:lnTo>
                  <a:pt x="4693698" y="6183312"/>
                </a:lnTo>
                <a:lnTo>
                  <a:pt x="4690339" y="6251575"/>
                </a:lnTo>
                <a:lnTo>
                  <a:pt x="4681941" y="6311900"/>
                </a:lnTo>
                <a:lnTo>
                  <a:pt x="4670184" y="6361112"/>
                </a:lnTo>
                <a:lnTo>
                  <a:pt x="4655067" y="6407150"/>
                </a:lnTo>
                <a:lnTo>
                  <a:pt x="4638271" y="6448425"/>
                </a:lnTo>
                <a:lnTo>
                  <a:pt x="4619796" y="6488112"/>
                </a:lnTo>
                <a:lnTo>
                  <a:pt x="4601320" y="6523037"/>
                </a:lnTo>
                <a:lnTo>
                  <a:pt x="4581165" y="6561137"/>
                </a:lnTo>
                <a:lnTo>
                  <a:pt x="4561010" y="6597650"/>
                </a:lnTo>
                <a:lnTo>
                  <a:pt x="4544214" y="6640512"/>
                </a:lnTo>
                <a:lnTo>
                  <a:pt x="4527418" y="6683375"/>
                </a:lnTo>
                <a:lnTo>
                  <a:pt x="4517340" y="6735762"/>
                </a:lnTo>
                <a:lnTo>
                  <a:pt x="4508943" y="6791325"/>
                </a:lnTo>
                <a:lnTo>
                  <a:pt x="4503903" y="6858000"/>
                </a:lnTo>
                <a:lnTo>
                  <a:pt x="1582057" y="6858000"/>
                </a:lnTo>
                <a:lnTo>
                  <a:pt x="42091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4A8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B9FAFB2-BEB5-4848-8018-BCAD99E2E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838076" cy="6858000"/>
          </a:xfrm>
          <a:custGeom>
            <a:avLst/>
            <a:gdLst>
              <a:gd name="connsiteX0" fmla="*/ 4838076 w 4838076"/>
              <a:gd name="connsiteY0" fmla="*/ 0 h 6858000"/>
              <a:gd name="connsiteX1" fmla="*/ 4417162 w 4838076"/>
              <a:gd name="connsiteY1" fmla="*/ 0 h 6858000"/>
              <a:gd name="connsiteX2" fmla="*/ 3459219 w 4838076"/>
              <a:gd name="connsiteY2" fmla="*/ 0 h 6858000"/>
              <a:gd name="connsiteX3" fmla="*/ 334174 w 4838076"/>
              <a:gd name="connsiteY3" fmla="*/ 0 h 6858000"/>
              <a:gd name="connsiteX4" fmla="*/ 334173 w 4838076"/>
              <a:gd name="connsiteY4" fmla="*/ 0 h 6858000"/>
              <a:gd name="connsiteX5" fmla="*/ 189795 w 4838076"/>
              <a:gd name="connsiteY5" fmla="*/ 0 h 6858000"/>
              <a:gd name="connsiteX6" fmla="*/ 184756 w 4838076"/>
              <a:gd name="connsiteY6" fmla="*/ 66675 h 6858000"/>
              <a:gd name="connsiteX7" fmla="*/ 176358 w 4838076"/>
              <a:gd name="connsiteY7" fmla="*/ 122237 h 6858000"/>
              <a:gd name="connsiteX8" fmla="*/ 166281 w 4838076"/>
              <a:gd name="connsiteY8" fmla="*/ 174625 h 6858000"/>
              <a:gd name="connsiteX9" fmla="*/ 149485 w 4838076"/>
              <a:gd name="connsiteY9" fmla="*/ 217487 h 6858000"/>
              <a:gd name="connsiteX10" fmla="*/ 132689 w 4838076"/>
              <a:gd name="connsiteY10" fmla="*/ 260350 h 6858000"/>
              <a:gd name="connsiteX11" fmla="*/ 112534 w 4838076"/>
              <a:gd name="connsiteY11" fmla="*/ 296862 h 6858000"/>
              <a:gd name="connsiteX12" fmla="*/ 92379 w 4838076"/>
              <a:gd name="connsiteY12" fmla="*/ 334962 h 6858000"/>
              <a:gd name="connsiteX13" fmla="*/ 73903 w 4838076"/>
              <a:gd name="connsiteY13" fmla="*/ 369887 h 6858000"/>
              <a:gd name="connsiteX14" fmla="*/ 55427 w 4838076"/>
              <a:gd name="connsiteY14" fmla="*/ 409575 h 6858000"/>
              <a:gd name="connsiteX15" fmla="*/ 38632 w 4838076"/>
              <a:gd name="connsiteY15" fmla="*/ 450850 h 6858000"/>
              <a:gd name="connsiteX16" fmla="*/ 23515 w 4838076"/>
              <a:gd name="connsiteY16" fmla="*/ 496887 h 6858000"/>
              <a:gd name="connsiteX17" fmla="*/ 11758 w 4838076"/>
              <a:gd name="connsiteY17" fmla="*/ 546100 h 6858000"/>
              <a:gd name="connsiteX18" fmla="*/ 3359 w 4838076"/>
              <a:gd name="connsiteY18" fmla="*/ 606425 h 6858000"/>
              <a:gd name="connsiteX19" fmla="*/ 0 w 4838076"/>
              <a:gd name="connsiteY19" fmla="*/ 673100 h 6858000"/>
              <a:gd name="connsiteX20" fmla="*/ 3359 w 4838076"/>
              <a:gd name="connsiteY20" fmla="*/ 744537 h 6858000"/>
              <a:gd name="connsiteX21" fmla="*/ 11758 w 4838076"/>
              <a:gd name="connsiteY21" fmla="*/ 801687 h 6858000"/>
              <a:gd name="connsiteX22" fmla="*/ 23515 w 4838076"/>
              <a:gd name="connsiteY22" fmla="*/ 854075 h 6858000"/>
              <a:gd name="connsiteX23" fmla="*/ 38632 w 4838076"/>
              <a:gd name="connsiteY23" fmla="*/ 901700 h 6858000"/>
              <a:gd name="connsiteX24" fmla="*/ 55427 w 4838076"/>
              <a:gd name="connsiteY24" fmla="*/ 942975 h 6858000"/>
              <a:gd name="connsiteX25" fmla="*/ 75583 w 4838076"/>
              <a:gd name="connsiteY25" fmla="*/ 981075 h 6858000"/>
              <a:gd name="connsiteX26" fmla="*/ 95738 w 4838076"/>
              <a:gd name="connsiteY26" fmla="*/ 1017587 h 6858000"/>
              <a:gd name="connsiteX27" fmla="*/ 115893 w 4838076"/>
              <a:gd name="connsiteY27" fmla="*/ 1055687 h 6858000"/>
              <a:gd name="connsiteX28" fmla="*/ 134368 w 4838076"/>
              <a:gd name="connsiteY28" fmla="*/ 1095375 h 6858000"/>
              <a:gd name="connsiteX29" fmla="*/ 152844 w 4838076"/>
              <a:gd name="connsiteY29" fmla="*/ 1136650 h 6858000"/>
              <a:gd name="connsiteX30" fmla="*/ 167960 w 4838076"/>
              <a:gd name="connsiteY30" fmla="*/ 1182687 h 6858000"/>
              <a:gd name="connsiteX31" fmla="*/ 178038 w 4838076"/>
              <a:gd name="connsiteY31" fmla="*/ 1235075 h 6858000"/>
              <a:gd name="connsiteX32" fmla="*/ 188115 w 4838076"/>
              <a:gd name="connsiteY32" fmla="*/ 1295400 h 6858000"/>
              <a:gd name="connsiteX33" fmla="*/ 189795 w 4838076"/>
              <a:gd name="connsiteY33" fmla="*/ 1363662 h 6858000"/>
              <a:gd name="connsiteX34" fmla="*/ 188115 w 4838076"/>
              <a:gd name="connsiteY34" fmla="*/ 1431925 h 6858000"/>
              <a:gd name="connsiteX35" fmla="*/ 178038 w 4838076"/>
              <a:gd name="connsiteY35" fmla="*/ 1492250 h 6858000"/>
              <a:gd name="connsiteX36" fmla="*/ 167960 w 4838076"/>
              <a:gd name="connsiteY36" fmla="*/ 1544637 h 6858000"/>
              <a:gd name="connsiteX37" fmla="*/ 152844 w 4838076"/>
              <a:gd name="connsiteY37" fmla="*/ 1589087 h 6858000"/>
              <a:gd name="connsiteX38" fmla="*/ 134368 w 4838076"/>
              <a:gd name="connsiteY38" fmla="*/ 1631950 h 6858000"/>
              <a:gd name="connsiteX39" fmla="*/ 115893 w 4838076"/>
              <a:gd name="connsiteY39" fmla="*/ 1671637 h 6858000"/>
              <a:gd name="connsiteX40" fmla="*/ 95738 w 4838076"/>
              <a:gd name="connsiteY40" fmla="*/ 1708150 h 6858000"/>
              <a:gd name="connsiteX41" fmla="*/ 75583 w 4838076"/>
              <a:gd name="connsiteY41" fmla="*/ 1743075 h 6858000"/>
              <a:gd name="connsiteX42" fmla="*/ 55427 w 4838076"/>
              <a:gd name="connsiteY42" fmla="*/ 1782762 h 6858000"/>
              <a:gd name="connsiteX43" fmla="*/ 38632 w 4838076"/>
              <a:gd name="connsiteY43" fmla="*/ 1824037 h 6858000"/>
              <a:gd name="connsiteX44" fmla="*/ 23515 w 4838076"/>
              <a:gd name="connsiteY44" fmla="*/ 1870075 h 6858000"/>
              <a:gd name="connsiteX45" fmla="*/ 11758 w 4838076"/>
              <a:gd name="connsiteY45" fmla="*/ 1922462 h 6858000"/>
              <a:gd name="connsiteX46" fmla="*/ 3359 w 4838076"/>
              <a:gd name="connsiteY46" fmla="*/ 1982787 h 6858000"/>
              <a:gd name="connsiteX47" fmla="*/ 0 w 4838076"/>
              <a:gd name="connsiteY47" fmla="*/ 2051050 h 6858000"/>
              <a:gd name="connsiteX48" fmla="*/ 3359 w 4838076"/>
              <a:gd name="connsiteY48" fmla="*/ 2119312 h 6858000"/>
              <a:gd name="connsiteX49" fmla="*/ 11758 w 4838076"/>
              <a:gd name="connsiteY49" fmla="*/ 2179637 h 6858000"/>
              <a:gd name="connsiteX50" fmla="*/ 23515 w 4838076"/>
              <a:gd name="connsiteY50" fmla="*/ 2232025 h 6858000"/>
              <a:gd name="connsiteX51" fmla="*/ 38632 w 4838076"/>
              <a:gd name="connsiteY51" fmla="*/ 2278062 h 6858000"/>
              <a:gd name="connsiteX52" fmla="*/ 55427 w 4838076"/>
              <a:gd name="connsiteY52" fmla="*/ 2319337 h 6858000"/>
              <a:gd name="connsiteX53" fmla="*/ 75583 w 4838076"/>
              <a:gd name="connsiteY53" fmla="*/ 2359025 h 6858000"/>
              <a:gd name="connsiteX54" fmla="*/ 95738 w 4838076"/>
              <a:gd name="connsiteY54" fmla="*/ 2395537 h 6858000"/>
              <a:gd name="connsiteX55" fmla="*/ 115893 w 4838076"/>
              <a:gd name="connsiteY55" fmla="*/ 2433637 h 6858000"/>
              <a:gd name="connsiteX56" fmla="*/ 134368 w 4838076"/>
              <a:gd name="connsiteY56" fmla="*/ 2471737 h 6858000"/>
              <a:gd name="connsiteX57" fmla="*/ 152844 w 4838076"/>
              <a:gd name="connsiteY57" fmla="*/ 2513012 h 6858000"/>
              <a:gd name="connsiteX58" fmla="*/ 167960 w 4838076"/>
              <a:gd name="connsiteY58" fmla="*/ 2560637 h 6858000"/>
              <a:gd name="connsiteX59" fmla="*/ 178038 w 4838076"/>
              <a:gd name="connsiteY59" fmla="*/ 2613025 h 6858000"/>
              <a:gd name="connsiteX60" fmla="*/ 188115 w 4838076"/>
              <a:gd name="connsiteY60" fmla="*/ 2671762 h 6858000"/>
              <a:gd name="connsiteX61" fmla="*/ 189795 w 4838076"/>
              <a:gd name="connsiteY61" fmla="*/ 2741612 h 6858000"/>
              <a:gd name="connsiteX62" fmla="*/ 188115 w 4838076"/>
              <a:gd name="connsiteY62" fmla="*/ 2809875 h 6858000"/>
              <a:gd name="connsiteX63" fmla="*/ 178038 w 4838076"/>
              <a:gd name="connsiteY63" fmla="*/ 2868612 h 6858000"/>
              <a:gd name="connsiteX64" fmla="*/ 167960 w 4838076"/>
              <a:gd name="connsiteY64" fmla="*/ 2922587 h 6858000"/>
              <a:gd name="connsiteX65" fmla="*/ 152844 w 4838076"/>
              <a:gd name="connsiteY65" fmla="*/ 2967037 h 6858000"/>
              <a:gd name="connsiteX66" fmla="*/ 134368 w 4838076"/>
              <a:gd name="connsiteY66" fmla="*/ 3009900 h 6858000"/>
              <a:gd name="connsiteX67" fmla="*/ 115893 w 4838076"/>
              <a:gd name="connsiteY67" fmla="*/ 3046412 h 6858000"/>
              <a:gd name="connsiteX68" fmla="*/ 95738 w 4838076"/>
              <a:gd name="connsiteY68" fmla="*/ 3084512 h 6858000"/>
              <a:gd name="connsiteX69" fmla="*/ 75583 w 4838076"/>
              <a:gd name="connsiteY69" fmla="*/ 3121025 h 6858000"/>
              <a:gd name="connsiteX70" fmla="*/ 55427 w 4838076"/>
              <a:gd name="connsiteY70" fmla="*/ 3160712 h 6858000"/>
              <a:gd name="connsiteX71" fmla="*/ 38632 w 4838076"/>
              <a:gd name="connsiteY71" fmla="*/ 3201987 h 6858000"/>
              <a:gd name="connsiteX72" fmla="*/ 23515 w 4838076"/>
              <a:gd name="connsiteY72" fmla="*/ 3248025 h 6858000"/>
              <a:gd name="connsiteX73" fmla="*/ 11758 w 4838076"/>
              <a:gd name="connsiteY73" fmla="*/ 3300412 h 6858000"/>
              <a:gd name="connsiteX74" fmla="*/ 3359 w 4838076"/>
              <a:gd name="connsiteY74" fmla="*/ 3360737 h 6858000"/>
              <a:gd name="connsiteX75" fmla="*/ 0 w 4838076"/>
              <a:gd name="connsiteY75" fmla="*/ 3427412 h 6858000"/>
              <a:gd name="connsiteX76" fmla="*/ 3359 w 4838076"/>
              <a:gd name="connsiteY76" fmla="*/ 3497262 h 6858000"/>
              <a:gd name="connsiteX77" fmla="*/ 11758 w 4838076"/>
              <a:gd name="connsiteY77" fmla="*/ 3557587 h 6858000"/>
              <a:gd name="connsiteX78" fmla="*/ 23515 w 4838076"/>
              <a:gd name="connsiteY78" fmla="*/ 3609975 h 6858000"/>
              <a:gd name="connsiteX79" fmla="*/ 38632 w 4838076"/>
              <a:gd name="connsiteY79" fmla="*/ 3656012 h 6858000"/>
              <a:gd name="connsiteX80" fmla="*/ 55427 w 4838076"/>
              <a:gd name="connsiteY80" fmla="*/ 3697287 h 6858000"/>
              <a:gd name="connsiteX81" fmla="*/ 75583 w 4838076"/>
              <a:gd name="connsiteY81" fmla="*/ 3736975 h 6858000"/>
              <a:gd name="connsiteX82" fmla="*/ 115893 w 4838076"/>
              <a:gd name="connsiteY82" fmla="*/ 3811587 h 6858000"/>
              <a:gd name="connsiteX83" fmla="*/ 134368 w 4838076"/>
              <a:gd name="connsiteY83" fmla="*/ 3848100 h 6858000"/>
              <a:gd name="connsiteX84" fmla="*/ 152844 w 4838076"/>
              <a:gd name="connsiteY84" fmla="*/ 3890962 h 6858000"/>
              <a:gd name="connsiteX85" fmla="*/ 167960 w 4838076"/>
              <a:gd name="connsiteY85" fmla="*/ 3935412 h 6858000"/>
              <a:gd name="connsiteX86" fmla="*/ 178038 w 4838076"/>
              <a:gd name="connsiteY86" fmla="*/ 3987800 h 6858000"/>
              <a:gd name="connsiteX87" fmla="*/ 188115 w 4838076"/>
              <a:gd name="connsiteY87" fmla="*/ 4048125 h 6858000"/>
              <a:gd name="connsiteX88" fmla="*/ 189795 w 4838076"/>
              <a:gd name="connsiteY88" fmla="*/ 4116387 h 6858000"/>
              <a:gd name="connsiteX89" fmla="*/ 188115 w 4838076"/>
              <a:gd name="connsiteY89" fmla="*/ 4186237 h 6858000"/>
              <a:gd name="connsiteX90" fmla="*/ 178038 w 4838076"/>
              <a:gd name="connsiteY90" fmla="*/ 4244975 h 6858000"/>
              <a:gd name="connsiteX91" fmla="*/ 167960 w 4838076"/>
              <a:gd name="connsiteY91" fmla="*/ 4297362 h 6858000"/>
              <a:gd name="connsiteX92" fmla="*/ 152844 w 4838076"/>
              <a:gd name="connsiteY92" fmla="*/ 4343400 h 6858000"/>
              <a:gd name="connsiteX93" fmla="*/ 134368 w 4838076"/>
              <a:gd name="connsiteY93" fmla="*/ 4386262 h 6858000"/>
              <a:gd name="connsiteX94" fmla="*/ 115893 w 4838076"/>
              <a:gd name="connsiteY94" fmla="*/ 4424362 h 6858000"/>
              <a:gd name="connsiteX95" fmla="*/ 75583 w 4838076"/>
              <a:gd name="connsiteY95" fmla="*/ 4498975 h 6858000"/>
              <a:gd name="connsiteX96" fmla="*/ 55427 w 4838076"/>
              <a:gd name="connsiteY96" fmla="*/ 4537075 h 6858000"/>
              <a:gd name="connsiteX97" fmla="*/ 38632 w 4838076"/>
              <a:gd name="connsiteY97" fmla="*/ 4579937 h 6858000"/>
              <a:gd name="connsiteX98" fmla="*/ 23515 w 4838076"/>
              <a:gd name="connsiteY98" fmla="*/ 4625975 h 6858000"/>
              <a:gd name="connsiteX99" fmla="*/ 11758 w 4838076"/>
              <a:gd name="connsiteY99" fmla="*/ 4678362 h 6858000"/>
              <a:gd name="connsiteX100" fmla="*/ 3359 w 4838076"/>
              <a:gd name="connsiteY100" fmla="*/ 4738687 h 6858000"/>
              <a:gd name="connsiteX101" fmla="*/ 0 w 4838076"/>
              <a:gd name="connsiteY101" fmla="*/ 4806950 h 6858000"/>
              <a:gd name="connsiteX102" fmla="*/ 3359 w 4838076"/>
              <a:gd name="connsiteY102" fmla="*/ 4875212 h 6858000"/>
              <a:gd name="connsiteX103" fmla="*/ 11758 w 4838076"/>
              <a:gd name="connsiteY103" fmla="*/ 4935537 h 6858000"/>
              <a:gd name="connsiteX104" fmla="*/ 23515 w 4838076"/>
              <a:gd name="connsiteY104" fmla="*/ 4987925 h 6858000"/>
              <a:gd name="connsiteX105" fmla="*/ 38632 w 4838076"/>
              <a:gd name="connsiteY105" fmla="*/ 5033962 h 6858000"/>
              <a:gd name="connsiteX106" fmla="*/ 55427 w 4838076"/>
              <a:gd name="connsiteY106" fmla="*/ 5075237 h 6858000"/>
              <a:gd name="connsiteX107" fmla="*/ 75583 w 4838076"/>
              <a:gd name="connsiteY107" fmla="*/ 5114925 h 6858000"/>
              <a:gd name="connsiteX108" fmla="*/ 95738 w 4838076"/>
              <a:gd name="connsiteY108" fmla="*/ 5149850 h 6858000"/>
              <a:gd name="connsiteX109" fmla="*/ 115893 w 4838076"/>
              <a:gd name="connsiteY109" fmla="*/ 5186362 h 6858000"/>
              <a:gd name="connsiteX110" fmla="*/ 134368 w 4838076"/>
              <a:gd name="connsiteY110" fmla="*/ 5226050 h 6858000"/>
              <a:gd name="connsiteX111" fmla="*/ 152844 w 4838076"/>
              <a:gd name="connsiteY111" fmla="*/ 5268912 h 6858000"/>
              <a:gd name="connsiteX112" fmla="*/ 167960 w 4838076"/>
              <a:gd name="connsiteY112" fmla="*/ 5313362 h 6858000"/>
              <a:gd name="connsiteX113" fmla="*/ 178038 w 4838076"/>
              <a:gd name="connsiteY113" fmla="*/ 5365750 h 6858000"/>
              <a:gd name="connsiteX114" fmla="*/ 188115 w 4838076"/>
              <a:gd name="connsiteY114" fmla="*/ 5426075 h 6858000"/>
              <a:gd name="connsiteX115" fmla="*/ 189795 w 4838076"/>
              <a:gd name="connsiteY115" fmla="*/ 5494337 h 6858000"/>
              <a:gd name="connsiteX116" fmla="*/ 188115 w 4838076"/>
              <a:gd name="connsiteY116" fmla="*/ 5562600 h 6858000"/>
              <a:gd name="connsiteX117" fmla="*/ 178038 w 4838076"/>
              <a:gd name="connsiteY117" fmla="*/ 5622925 h 6858000"/>
              <a:gd name="connsiteX118" fmla="*/ 167960 w 4838076"/>
              <a:gd name="connsiteY118" fmla="*/ 5675312 h 6858000"/>
              <a:gd name="connsiteX119" fmla="*/ 152844 w 4838076"/>
              <a:gd name="connsiteY119" fmla="*/ 5721350 h 6858000"/>
              <a:gd name="connsiteX120" fmla="*/ 134368 w 4838076"/>
              <a:gd name="connsiteY120" fmla="*/ 5762625 h 6858000"/>
              <a:gd name="connsiteX121" fmla="*/ 115893 w 4838076"/>
              <a:gd name="connsiteY121" fmla="*/ 5802312 h 6858000"/>
              <a:gd name="connsiteX122" fmla="*/ 95738 w 4838076"/>
              <a:gd name="connsiteY122" fmla="*/ 5840412 h 6858000"/>
              <a:gd name="connsiteX123" fmla="*/ 75583 w 4838076"/>
              <a:gd name="connsiteY123" fmla="*/ 5876925 h 6858000"/>
              <a:gd name="connsiteX124" fmla="*/ 55427 w 4838076"/>
              <a:gd name="connsiteY124" fmla="*/ 5915025 h 6858000"/>
              <a:gd name="connsiteX125" fmla="*/ 38632 w 4838076"/>
              <a:gd name="connsiteY125" fmla="*/ 5956300 h 6858000"/>
              <a:gd name="connsiteX126" fmla="*/ 23515 w 4838076"/>
              <a:gd name="connsiteY126" fmla="*/ 6003925 h 6858000"/>
              <a:gd name="connsiteX127" fmla="*/ 11758 w 4838076"/>
              <a:gd name="connsiteY127" fmla="*/ 6056312 h 6858000"/>
              <a:gd name="connsiteX128" fmla="*/ 3359 w 4838076"/>
              <a:gd name="connsiteY128" fmla="*/ 6113462 h 6858000"/>
              <a:gd name="connsiteX129" fmla="*/ 0 w 4838076"/>
              <a:gd name="connsiteY129" fmla="*/ 6183312 h 6858000"/>
              <a:gd name="connsiteX130" fmla="*/ 3359 w 4838076"/>
              <a:gd name="connsiteY130" fmla="*/ 6251575 h 6858000"/>
              <a:gd name="connsiteX131" fmla="*/ 11758 w 4838076"/>
              <a:gd name="connsiteY131" fmla="*/ 6311900 h 6858000"/>
              <a:gd name="connsiteX132" fmla="*/ 23515 w 4838076"/>
              <a:gd name="connsiteY132" fmla="*/ 6361112 h 6858000"/>
              <a:gd name="connsiteX133" fmla="*/ 38632 w 4838076"/>
              <a:gd name="connsiteY133" fmla="*/ 6407150 h 6858000"/>
              <a:gd name="connsiteX134" fmla="*/ 55427 w 4838076"/>
              <a:gd name="connsiteY134" fmla="*/ 6448425 h 6858000"/>
              <a:gd name="connsiteX135" fmla="*/ 73903 w 4838076"/>
              <a:gd name="connsiteY135" fmla="*/ 6488112 h 6858000"/>
              <a:gd name="connsiteX136" fmla="*/ 92379 w 4838076"/>
              <a:gd name="connsiteY136" fmla="*/ 6523037 h 6858000"/>
              <a:gd name="connsiteX137" fmla="*/ 112534 w 4838076"/>
              <a:gd name="connsiteY137" fmla="*/ 6561137 h 6858000"/>
              <a:gd name="connsiteX138" fmla="*/ 132689 w 4838076"/>
              <a:gd name="connsiteY138" fmla="*/ 6597650 h 6858000"/>
              <a:gd name="connsiteX139" fmla="*/ 149485 w 4838076"/>
              <a:gd name="connsiteY139" fmla="*/ 6640512 h 6858000"/>
              <a:gd name="connsiteX140" fmla="*/ 166281 w 4838076"/>
              <a:gd name="connsiteY140" fmla="*/ 6683375 h 6858000"/>
              <a:gd name="connsiteX141" fmla="*/ 176358 w 4838076"/>
              <a:gd name="connsiteY141" fmla="*/ 6735762 h 6858000"/>
              <a:gd name="connsiteX142" fmla="*/ 184756 w 4838076"/>
              <a:gd name="connsiteY142" fmla="*/ 6791325 h 6858000"/>
              <a:gd name="connsiteX143" fmla="*/ 189795 w 4838076"/>
              <a:gd name="connsiteY143" fmla="*/ 6858000 h 6858000"/>
              <a:gd name="connsiteX144" fmla="*/ 334173 w 4838076"/>
              <a:gd name="connsiteY144" fmla="*/ 6858000 h 6858000"/>
              <a:gd name="connsiteX145" fmla="*/ 334174 w 4838076"/>
              <a:gd name="connsiteY145" fmla="*/ 6858000 h 6858000"/>
              <a:gd name="connsiteX146" fmla="*/ 3459219 w 4838076"/>
              <a:gd name="connsiteY146" fmla="*/ 6858000 h 6858000"/>
              <a:gd name="connsiteX147" fmla="*/ 4417162 w 4838076"/>
              <a:gd name="connsiteY147" fmla="*/ 6858000 h 6858000"/>
              <a:gd name="connsiteX148" fmla="*/ 4838076 w 4838076"/>
              <a:gd name="connsiteY1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838076" h="6858000">
                <a:moveTo>
                  <a:pt x="4838076" y="0"/>
                </a:moveTo>
                <a:lnTo>
                  <a:pt x="4417162" y="0"/>
                </a:lnTo>
                <a:lnTo>
                  <a:pt x="3459219" y="0"/>
                </a:lnTo>
                <a:lnTo>
                  <a:pt x="334174" y="0"/>
                </a:lnTo>
                <a:lnTo>
                  <a:pt x="334173" y="0"/>
                </a:lnTo>
                <a:lnTo>
                  <a:pt x="189795" y="0"/>
                </a:lnTo>
                <a:lnTo>
                  <a:pt x="184756" y="66675"/>
                </a:lnTo>
                <a:lnTo>
                  <a:pt x="176358" y="122237"/>
                </a:lnTo>
                <a:lnTo>
                  <a:pt x="166281" y="174625"/>
                </a:lnTo>
                <a:lnTo>
                  <a:pt x="149485" y="217487"/>
                </a:lnTo>
                <a:lnTo>
                  <a:pt x="132689" y="260350"/>
                </a:lnTo>
                <a:lnTo>
                  <a:pt x="112534" y="296862"/>
                </a:lnTo>
                <a:lnTo>
                  <a:pt x="92379" y="334962"/>
                </a:lnTo>
                <a:lnTo>
                  <a:pt x="73903" y="369887"/>
                </a:lnTo>
                <a:lnTo>
                  <a:pt x="55427" y="409575"/>
                </a:lnTo>
                <a:lnTo>
                  <a:pt x="38632" y="450850"/>
                </a:lnTo>
                <a:lnTo>
                  <a:pt x="23515" y="496887"/>
                </a:lnTo>
                <a:lnTo>
                  <a:pt x="11758" y="546100"/>
                </a:lnTo>
                <a:lnTo>
                  <a:pt x="3359" y="606425"/>
                </a:lnTo>
                <a:lnTo>
                  <a:pt x="0" y="673100"/>
                </a:lnTo>
                <a:lnTo>
                  <a:pt x="3359" y="744537"/>
                </a:lnTo>
                <a:lnTo>
                  <a:pt x="11758" y="801687"/>
                </a:lnTo>
                <a:lnTo>
                  <a:pt x="23515" y="854075"/>
                </a:lnTo>
                <a:lnTo>
                  <a:pt x="38632" y="901700"/>
                </a:lnTo>
                <a:lnTo>
                  <a:pt x="55427" y="942975"/>
                </a:lnTo>
                <a:lnTo>
                  <a:pt x="75583" y="981075"/>
                </a:lnTo>
                <a:lnTo>
                  <a:pt x="95738" y="1017587"/>
                </a:lnTo>
                <a:lnTo>
                  <a:pt x="115893" y="1055687"/>
                </a:lnTo>
                <a:lnTo>
                  <a:pt x="134368" y="1095375"/>
                </a:lnTo>
                <a:lnTo>
                  <a:pt x="152844" y="1136650"/>
                </a:lnTo>
                <a:lnTo>
                  <a:pt x="167960" y="1182687"/>
                </a:lnTo>
                <a:lnTo>
                  <a:pt x="178038" y="1235075"/>
                </a:lnTo>
                <a:lnTo>
                  <a:pt x="188115" y="1295400"/>
                </a:lnTo>
                <a:lnTo>
                  <a:pt x="189795" y="1363662"/>
                </a:lnTo>
                <a:lnTo>
                  <a:pt x="188115" y="1431925"/>
                </a:lnTo>
                <a:lnTo>
                  <a:pt x="178038" y="1492250"/>
                </a:lnTo>
                <a:lnTo>
                  <a:pt x="167960" y="1544637"/>
                </a:lnTo>
                <a:lnTo>
                  <a:pt x="152844" y="1589087"/>
                </a:lnTo>
                <a:lnTo>
                  <a:pt x="134368" y="1631950"/>
                </a:lnTo>
                <a:lnTo>
                  <a:pt x="115893" y="1671637"/>
                </a:lnTo>
                <a:lnTo>
                  <a:pt x="95738" y="1708150"/>
                </a:lnTo>
                <a:lnTo>
                  <a:pt x="75583" y="1743075"/>
                </a:lnTo>
                <a:lnTo>
                  <a:pt x="55427" y="1782762"/>
                </a:lnTo>
                <a:lnTo>
                  <a:pt x="38632" y="1824037"/>
                </a:lnTo>
                <a:lnTo>
                  <a:pt x="23515" y="1870075"/>
                </a:lnTo>
                <a:lnTo>
                  <a:pt x="11758" y="1922462"/>
                </a:lnTo>
                <a:lnTo>
                  <a:pt x="3359" y="1982787"/>
                </a:lnTo>
                <a:lnTo>
                  <a:pt x="0" y="2051050"/>
                </a:lnTo>
                <a:lnTo>
                  <a:pt x="3359" y="2119312"/>
                </a:lnTo>
                <a:lnTo>
                  <a:pt x="11758" y="2179637"/>
                </a:lnTo>
                <a:lnTo>
                  <a:pt x="23515" y="2232025"/>
                </a:lnTo>
                <a:lnTo>
                  <a:pt x="38632" y="2278062"/>
                </a:lnTo>
                <a:lnTo>
                  <a:pt x="55427" y="2319337"/>
                </a:lnTo>
                <a:lnTo>
                  <a:pt x="75583" y="2359025"/>
                </a:lnTo>
                <a:lnTo>
                  <a:pt x="95738" y="2395537"/>
                </a:lnTo>
                <a:lnTo>
                  <a:pt x="115893" y="2433637"/>
                </a:lnTo>
                <a:lnTo>
                  <a:pt x="134368" y="2471737"/>
                </a:lnTo>
                <a:lnTo>
                  <a:pt x="152844" y="2513012"/>
                </a:lnTo>
                <a:lnTo>
                  <a:pt x="167960" y="2560637"/>
                </a:lnTo>
                <a:lnTo>
                  <a:pt x="178038" y="2613025"/>
                </a:lnTo>
                <a:lnTo>
                  <a:pt x="188115" y="2671762"/>
                </a:lnTo>
                <a:lnTo>
                  <a:pt x="189795" y="2741612"/>
                </a:lnTo>
                <a:lnTo>
                  <a:pt x="188115" y="2809875"/>
                </a:lnTo>
                <a:lnTo>
                  <a:pt x="178038" y="2868612"/>
                </a:lnTo>
                <a:lnTo>
                  <a:pt x="167960" y="2922587"/>
                </a:lnTo>
                <a:lnTo>
                  <a:pt x="152844" y="2967037"/>
                </a:lnTo>
                <a:lnTo>
                  <a:pt x="134368" y="3009900"/>
                </a:lnTo>
                <a:lnTo>
                  <a:pt x="115893" y="3046412"/>
                </a:lnTo>
                <a:lnTo>
                  <a:pt x="95738" y="3084512"/>
                </a:lnTo>
                <a:lnTo>
                  <a:pt x="75583" y="3121025"/>
                </a:lnTo>
                <a:lnTo>
                  <a:pt x="55427" y="3160712"/>
                </a:lnTo>
                <a:lnTo>
                  <a:pt x="38632" y="3201987"/>
                </a:lnTo>
                <a:lnTo>
                  <a:pt x="23515" y="3248025"/>
                </a:lnTo>
                <a:lnTo>
                  <a:pt x="11758" y="3300412"/>
                </a:lnTo>
                <a:lnTo>
                  <a:pt x="3359" y="3360737"/>
                </a:lnTo>
                <a:lnTo>
                  <a:pt x="0" y="3427412"/>
                </a:lnTo>
                <a:lnTo>
                  <a:pt x="3359" y="3497262"/>
                </a:lnTo>
                <a:lnTo>
                  <a:pt x="11758" y="3557587"/>
                </a:lnTo>
                <a:lnTo>
                  <a:pt x="23515" y="3609975"/>
                </a:lnTo>
                <a:lnTo>
                  <a:pt x="38632" y="3656012"/>
                </a:lnTo>
                <a:lnTo>
                  <a:pt x="55427" y="3697287"/>
                </a:lnTo>
                <a:lnTo>
                  <a:pt x="75583" y="3736975"/>
                </a:lnTo>
                <a:lnTo>
                  <a:pt x="115893" y="3811587"/>
                </a:lnTo>
                <a:lnTo>
                  <a:pt x="134368" y="3848100"/>
                </a:lnTo>
                <a:lnTo>
                  <a:pt x="152844" y="3890962"/>
                </a:lnTo>
                <a:lnTo>
                  <a:pt x="167960" y="3935412"/>
                </a:lnTo>
                <a:lnTo>
                  <a:pt x="178038" y="3987800"/>
                </a:lnTo>
                <a:lnTo>
                  <a:pt x="188115" y="4048125"/>
                </a:lnTo>
                <a:lnTo>
                  <a:pt x="189795" y="4116387"/>
                </a:lnTo>
                <a:lnTo>
                  <a:pt x="188115" y="4186237"/>
                </a:lnTo>
                <a:lnTo>
                  <a:pt x="178038" y="4244975"/>
                </a:lnTo>
                <a:lnTo>
                  <a:pt x="167960" y="4297362"/>
                </a:lnTo>
                <a:lnTo>
                  <a:pt x="152844" y="4343400"/>
                </a:lnTo>
                <a:lnTo>
                  <a:pt x="134368" y="4386262"/>
                </a:lnTo>
                <a:lnTo>
                  <a:pt x="115893" y="4424362"/>
                </a:lnTo>
                <a:lnTo>
                  <a:pt x="75583" y="4498975"/>
                </a:lnTo>
                <a:lnTo>
                  <a:pt x="55427" y="4537075"/>
                </a:lnTo>
                <a:lnTo>
                  <a:pt x="38632" y="4579937"/>
                </a:lnTo>
                <a:lnTo>
                  <a:pt x="23515" y="4625975"/>
                </a:lnTo>
                <a:lnTo>
                  <a:pt x="11758" y="4678362"/>
                </a:lnTo>
                <a:lnTo>
                  <a:pt x="3359" y="4738687"/>
                </a:lnTo>
                <a:lnTo>
                  <a:pt x="0" y="4806950"/>
                </a:lnTo>
                <a:lnTo>
                  <a:pt x="3359" y="4875212"/>
                </a:lnTo>
                <a:lnTo>
                  <a:pt x="11758" y="4935537"/>
                </a:lnTo>
                <a:lnTo>
                  <a:pt x="23515" y="4987925"/>
                </a:lnTo>
                <a:lnTo>
                  <a:pt x="38632" y="5033962"/>
                </a:lnTo>
                <a:lnTo>
                  <a:pt x="55427" y="5075237"/>
                </a:lnTo>
                <a:lnTo>
                  <a:pt x="75583" y="5114925"/>
                </a:lnTo>
                <a:lnTo>
                  <a:pt x="95738" y="5149850"/>
                </a:lnTo>
                <a:lnTo>
                  <a:pt x="115893" y="5186362"/>
                </a:lnTo>
                <a:lnTo>
                  <a:pt x="134368" y="5226050"/>
                </a:lnTo>
                <a:lnTo>
                  <a:pt x="152844" y="5268912"/>
                </a:lnTo>
                <a:lnTo>
                  <a:pt x="167960" y="5313362"/>
                </a:lnTo>
                <a:lnTo>
                  <a:pt x="178038" y="5365750"/>
                </a:lnTo>
                <a:lnTo>
                  <a:pt x="188115" y="5426075"/>
                </a:lnTo>
                <a:lnTo>
                  <a:pt x="189795" y="5494337"/>
                </a:lnTo>
                <a:lnTo>
                  <a:pt x="188115" y="5562600"/>
                </a:lnTo>
                <a:lnTo>
                  <a:pt x="178038" y="5622925"/>
                </a:lnTo>
                <a:lnTo>
                  <a:pt x="167960" y="5675312"/>
                </a:lnTo>
                <a:lnTo>
                  <a:pt x="152844" y="5721350"/>
                </a:lnTo>
                <a:lnTo>
                  <a:pt x="134368" y="5762625"/>
                </a:lnTo>
                <a:lnTo>
                  <a:pt x="115893" y="5802312"/>
                </a:lnTo>
                <a:lnTo>
                  <a:pt x="95738" y="5840412"/>
                </a:lnTo>
                <a:lnTo>
                  <a:pt x="75583" y="5876925"/>
                </a:lnTo>
                <a:lnTo>
                  <a:pt x="55427" y="5915025"/>
                </a:lnTo>
                <a:lnTo>
                  <a:pt x="38632" y="5956300"/>
                </a:lnTo>
                <a:lnTo>
                  <a:pt x="23515" y="6003925"/>
                </a:lnTo>
                <a:lnTo>
                  <a:pt x="11758" y="6056312"/>
                </a:lnTo>
                <a:lnTo>
                  <a:pt x="3359" y="6113462"/>
                </a:lnTo>
                <a:lnTo>
                  <a:pt x="0" y="6183312"/>
                </a:lnTo>
                <a:lnTo>
                  <a:pt x="3359" y="6251575"/>
                </a:lnTo>
                <a:lnTo>
                  <a:pt x="11758" y="6311900"/>
                </a:lnTo>
                <a:lnTo>
                  <a:pt x="23515" y="6361112"/>
                </a:lnTo>
                <a:lnTo>
                  <a:pt x="38632" y="6407150"/>
                </a:lnTo>
                <a:lnTo>
                  <a:pt x="55427" y="6448425"/>
                </a:lnTo>
                <a:lnTo>
                  <a:pt x="73903" y="6488112"/>
                </a:lnTo>
                <a:lnTo>
                  <a:pt x="92379" y="6523037"/>
                </a:lnTo>
                <a:lnTo>
                  <a:pt x="112534" y="6561137"/>
                </a:lnTo>
                <a:lnTo>
                  <a:pt x="132689" y="6597650"/>
                </a:lnTo>
                <a:lnTo>
                  <a:pt x="149485" y="6640512"/>
                </a:lnTo>
                <a:lnTo>
                  <a:pt x="166281" y="6683375"/>
                </a:lnTo>
                <a:lnTo>
                  <a:pt x="176358" y="6735762"/>
                </a:lnTo>
                <a:lnTo>
                  <a:pt x="184756" y="6791325"/>
                </a:lnTo>
                <a:lnTo>
                  <a:pt x="189795" y="6858000"/>
                </a:lnTo>
                <a:lnTo>
                  <a:pt x="334173" y="6858000"/>
                </a:lnTo>
                <a:lnTo>
                  <a:pt x="334174" y="6858000"/>
                </a:lnTo>
                <a:lnTo>
                  <a:pt x="3459219" y="6858000"/>
                </a:lnTo>
                <a:lnTo>
                  <a:pt x="4417162" y="6858000"/>
                </a:lnTo>
                <a:lnTo>
                  <a:pt x="4838076" y="6858000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6 CuadroTexto">
            <a:extLst>
              <a:ext uri="{FF2B5EF4-FFF2-40B4-BE49-F238E27FC236}">
                <a16:creationId xmlns:a16="http://schemas.microsoft.com/office/drawing/2014/main" id="{647F584E-5400-1440-B31A-131D17D08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469" y="612925"/>
            <a:ext cx="3384000" cy="149213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es-ES_tradnl" sz="3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ＭＳ Ｐゴシック" panose="020B0600070205080204" pitchFamily="34" charset="-128"/>
                <a:cs typeface="+mn-cs"/>
              </a:rPr>
              <a:t>ÁREAS CON VOCACIÓN ECOTURISTICA</a:t>
            </a:r>
          </a:p>
        </p:txBody>
      </p:sp>
      <p:sp>
        <p:nvSpPr>
          <p:cNvPr id="10" name="CuadroTexto 1">
            <a:extLst>
              <a:ext uri="{FF2B5EF4-FFF2-40B4-BE49-F238E27FC236}">
                <a16:creationId xmlns:a16="http://schemas.microsoft.com/office/drawing/2014/main" id="{3717A533-5A4D-2B41-932B-3639FAF990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051" y="2286000"/>
            <a:ext cx="3384000" cy="38448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rm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-22860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La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vocación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ecoturística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es el conjunto de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condiciones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y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características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que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determinan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la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aptitud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que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tiene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un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área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protegida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para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poner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en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marcha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el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ecoturismo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como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estrategia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de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conservación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. </a:t>
            </a:r>
          </a:p>
          <a:p>
            <a:pPr marL="0" marR="0" lvl="0" indent="-22860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s-ES_tradnl" sz="17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alpha val="60000"/>
                </a:srgbClr>
              </a:solidFill>
              <a:effectLst/>
              <a:uLnTx/>
              <a:uFillTx/>
              <a:latin typeface="Calibri"/>
              <a:ea typeface="ＭＳ Ｐゴシック" panose="020B0600070205080204" pitchFamily="34" charset="-128"/>
              <a:cs typeface="+mn-cs"/>
            </a:endParaRPr>
          </a:p>
          <a:p>
            <a:pPr marL="0" marR="0" lvl="0" indent="-228600" algn="just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Se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determina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a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partir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de un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análisis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del </a:t>
            </a:r>
            <a:r>
              <a:rPr kumimoji="0" lang="en-US" altLang="es-ES_tradnl" sz="17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sistema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en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el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cual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se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definen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unos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criterios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e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indicadores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que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posteriormente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se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evalúan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para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cada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área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del Sistema de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Parques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Nacionales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,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identificando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oportunidades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 y </a:t>
            </a:r>
            <a:r>
              <a:rPr kumimoji="0" lang="en-US" altLang="es-ES_tradnl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amenazas</a:t>
            </a:r>
            <a:r>
              <a:rPr kumimoji="0" lang="en-US" altLang="es-ES_tradnl" sz="17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alpha val="60000"/>
                  </a:srgbClr>
                </a:solidFill>
                <a:effectLst/>
                <a:uLnTx/>
                <a:uFillTx/>
                <a:latin typeface="Calibri"/>
                <a:ea typeface="ＭＳ Ｐゴシック" panose="020B0600070205080204" pitchFamily="34" charset="-128"/>
                <a:cs typeface="+mn-cs"/>
              </a:rPr>
              <a:t>. </a:t>
            </a:r>
          </a:p>
        </p:txBody>
      </p:sp>
      <p:graphicFrame>
        <p:nvGraphicFramePr>
          <p:cNvPr id="35" name="CuadroTexto 3">
            <a:extLst>
              <a:ext uri="{FF2B5EF4-FFF2-40B4-BE49-F238E27FC236}">
                <a16:creationId xmlns:a16="http://schemas.microsoft.com/office/drawing/2014/main" id="{CD9A4B27-E134-4169-B0D2-FA52EC74031E}"/>
              </a:ext>
            </a:extLst>
          </p:cNvPr>
          <p:cNvGraphicFramePr/>
          <p:nvPr/>
        </p:nvGraphicFramePr>
        <p:xfrm>
          <a:off x="5458749" y="1258333"/>
          <a:ext cx="5823822" cy="5355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ángulo 5">
            <a:extLst>
              <a:ext uri="{FF2B5EF4-FFF2-40B4-BE49-F238E27FC236}">
                <a16:creationId xmlns:a16="http://schemas.microsoft.com/office/drawing/2014/main" id="{297F7EE9-96CC-5C4A-9ACE-6B3A470B3E2A}"/>
              </a:ext>
            </a:extLst>
          </p:cNvPr>
          <p:cNvSpPr/>
          <p:nvPr/>
        </p:nvSpPr>
        <p:spPr>
          <a:xfrm>
            <a:off x="5483542" y="320768"/>
            <a:ext cx="2855240" cy="563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s-ES_tradnl" sz="3600" b="0" i="0" u="none" strike="noStrike" kern="1200" cap="none" spc="0" normalizeH="0" baseline="0" noProof="0" dirty="0">
                <a:ln>
                  <a:noFill/>
                </a:ln>
                <a:solidFill>
                  <a:srgbClr val="F42F63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CRITERIOS</a:t>
            </a:r>
          </a:p>
        </p:txBody>
      </p:sp>
    </p:spTree>
    <p:extLst>
      <p:ext uri="{BB962C8B-B14F-4D97-AF65-F5344CB8AC3E}">
        <p14:creationId xmlns:p14="http://schemas.microsoft.com/office/powerpoint/2010/main" val="154189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5" grpId="0">
        <p:bldAsOne/>
      </p:bldGraphic>
      <p:bldGraphic spid="35" grpId="1">
        <p:bldAsOne/>
      </p:bldGraphic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>
            <a:extLst>
              <a:ext uri="{FF2B5EF4-FFF2-40B4-BE49-F238E27FC236}">
                <a16:creationId xmlns:a16="http://schemas.microsoft.com/office/drawing/2014/main" id="{546C977D-61AF-4453-95F8-373ADAA581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4632363"/>
              </p:ext>
            </p:extLst>
          </p:nvPr>
        </p:nvGraphicFramePr>
        <p:xfrm>
          <a:off x="1532796" y="225476"/>
          <a:ext cx="9126408" cy="6407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148" name="Rectangle 2">
            <a:extLst>
              <a:ext uri="{FF2B5EF4-FFF2-40B4-BE49-F238E27FC236}">
                <a16:creationId xmlns:a16="http://schemas.microsoft.com/office/drawing/2014/main" id="{A6963844-41F8-4F99-90EF-154B9ECD4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0882" y="5493615"/>
            <a:ext cx="6312596" cy="764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2667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defTabSz="2667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defTabSz="2667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defTabSz="2667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defTabSz="2667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266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266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266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2667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buFontTx/>
              <a:buNone/>
            </a:pPr>
            <a:r>
              <a:rPr lang="es-CO" altLang="es-CO" b="1">
                <a:solidFill>
                  <a:srgbClr val="000000"/>
                </a:solidFill>
                <a:latin typeface="Arial Narrow" panose="020B0606020202030204" pitchFamily="34" charset="0"/>
              </a:rPr>
              <a:t>Oferta Ecoturística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2400" b="1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s-CO" altLang="es-CO" sz="16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CO" sz="18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6149" name="13 CuadroTexto">
            <a:extLst>
              <a:ext uri="{FF2B5EF4-FFF2-40B4-BE49-F238E27FC236}">
                <a16:creationId xmlns:a16="http://schemas.microsoft.com/office/drawing/2014/main" id="{58F82012-465F-4A80-B514-85AD5F499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6842" y="2943375"/>
            <a:ext cx="185592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CO" altLang="es-CO" sz="24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2400" b="1" dirty="0">
                <a:solidFill>
                  <a:srgbClr val="000000"/>
                </a:solidFill>
                <a:latin typeface="Arial Narrow" panose="020B0606020202030204" pitchFamily="34" charset="0"/>
              </a:rPr>
              <a:t>Senderismo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2400" b="1" dirty="0">
                <a:solidFill>
                  <a:srgbClr val="000000"/>
                </a:solidFill>
                <a:latin typeface="Arial Narrow" panose="020B0606020202030204" pitchFamily="34" charset="0"/>
              </a:rPr>
              <a:t>Montañismo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CO" altLang="es-CO" sz="2400" b="1" dirty="0">
                <a:solidFill>
                  <a:srgbClr val="000000"/>
                </a:solidFill>
                <a:latin typeface="Arial Narrow" panose="020B0606020202030204" pitchFamily="34" charset="0"/>
              </a:rPr>
              <a:t>Escalada en roca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CO" sz="24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CO" sz="2400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169D286-F4D7-4C8B-A6BD-D05384C7F1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Freeform 6">
            <a:extLst>
              <a:ext uri="{FF2B5EF4-FFF2-40B4-BE49-F238E27FC236}">
                <a16:creationId xmlns:a16="http://schemas.microsoft.com/office/drawing/2014/main" id="{39E8235E-135E-4261-8F54-2B316E493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2164" y="610728"/>
            <a:ext cx="759618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4A8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D4ED8EC3-4D57-4620-93CE-4E6661F09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144437" y="343079"/>
            <a:ext cx="482654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4A8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3BCB34A-2F40-4F41-8488-A134C1C15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045" y="340424"/>
            <a:ext cx="4630139" cy="5265795"/>
          </a:xfrm>
          <a:custGeom>
            <a:avLst/>
            <a:gdLst>
              <a:gd name="connsiteX0" fmla="*/ 0 w 4630139"/>
              <a:gd name="connsiteY0" fmla="*/ 0 h 5265795"/>
              <a:gd name="connsiteX1" fmla="*/ 4630139 w 4630139"/>
              <a:gd name="connsiteY1" fmla="*/ 0 h 5265795"/>
              <a:gd name="connsiteX2" fmla="*/ 4630139 w 4630139"/>
              <a:gd name="connsiteY2" fmla="*/ 5265795 h 5265795"/>
              <a:gd name="connsiteX3" fmla="*/ 0 w 4630139"/>
              <a:gd name="connsiteY3" fmla="*/ 5265795 h 5265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30139" h="5265795">
                <a:moveTo>
                  <a:pt x="0" y="0"/>
                </a:moveTo>
                <a:lnTo>
                  <a:pt x="4630139" y="0"/>
                </a:lnTo>
                <a:lnTo>
                  <a:pt x="4630139" y="5265795"/>
                </a:lnTo>
                <a:lnTo>
                  <a:pt x="0" y="526579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Imagen 8" descr="DSC07387.JPG">
            <a:extLst>
              <a:ext uri="{FF2B5EF4-FFF2-40B4-BE49-F238E27FC236}">
                <a16:creationId xmlns:a16="http://schemas.microsoft.com/office/drawing/2014/main" id="{F2B08B2A-5498-C846-BC77-508553B049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299" r="-400"/>
          <a:stretch/>
        </p:blipFill>
        <p:spPr>
          <a:xfrm>
            <a:off x="732751" y="983891"/>
            <a:ext cx="3152452" cy="3993126"/>
          </a:xfrm>
          <a:prstGeom prst="rect">
            <a:avLst/>
          </a:pr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78382DC-4207-465E-B379-1E16448AA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1780" y="1071563"/>
            <a:ext cx="7290218" cy="5242298"/>
          </a:xfrm>
          <a:custGeom>
            <a:avLst/>
            <a:gdLst>
              <a:gd name="connsiteX0" fmla="*/ 0 w 7290218"/>
              <a:gd name="connsiteY0" fmla="*/ 0 h 5242298"/>
              <a:gd name="connsiteX1" fmla="*/ 7290218 w 7290218"/>
              <a:gd name="connsiteY1" fmla="*/ 0 h 5242298"/>
              <a:gd name="connsiteX2" fmla="*/ 7290218 w 7290218"/>
              <a:gd name="connsiteY2" fmla="*/ 5242298 h 5242298"/>
              <a:gd name="connsiteX3" fmla="*/ 0 w 7290218"/>
              <a:gd name="connsiteY3" fmla="*/ 5242298 h 52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90218" h="5242298">
                <a:moveTo>
                  <a:pt x="0" y="0"/>
                </a:moveTo>
                <a:lnTo>
                  <a:pt x="7290218" y="0"/>
                </a:lnTo>
                <a:lnTo>
                  <a:pt x="7290218" y="5242298"/>
                </a:lnTo>
                <a:lnTo>
                  <a:pt x="0" y="52422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7" descr="Imagen1">
            <a:extLst>
              <a:ext uri="{FF2B5EF4-FFF2-40B4-BE49-F238E27FC236}">
                <a16:creationId xmlns:a16="http://schemas.microsoft.com/office/drawing/2014/main" id="{499E45FD-1023-BA4E-858A-AEF2364F8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623058" y="1715030"/>
            <a:ext cx="5865102" cy="39671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E95C99CD-C894-914A-9E5B-0F8FCBD0A06C}"/>
              </a:ext>
            </a:extLst>
          </p:cNvPr>
          <p:cNvSpPr/>
          <p:nvPr/>
        </p:nvSpPr>
        <p:spPr>
          <a:xfrm>
            <a:off x="99012" y="5171995"/>
            <a:ext cx="45280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ES_tradnl" sz="1200" b="1" i="0" u="none" strike="noStrike" kern="1200" cap="none" spc="0" normalizeH="0" baseline="0" noProof="0" dirty="0">
              <a:ln>
                <a:noFill/>
              </a:ln>
              <a:solidFill>
                <a:srgbClr val="004A8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ES_tradnl" sz="1200" b="0" i="0" u="none" strike="noStrike" kern="1200" cap="none" spc="0" normalizeH="0" baseline="0" noProof="0" dirty="0">
              <a:ln>
                <a:noFill/>
              </a:ln>
              <a:solidFill>
                <a:srgbClr val="004A8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s-ES" altLang="es-ES_tradnl" sz="1200" b="0" i="0" u="none" strike="noStrike" kern="1200" cap="none" spc="0" normalizeH="0" baseline="0" noProof="0" dirty="0">
              <a:ln>
                <a:noFill/>
              </a:ln>
              <a:solidFill>
                <a:srgbClr val="004A8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_tradnl" sz="1200" b="0" i="0" u="none" strike="noStrike" kern="1200" cap="none" spc="0" normalizeH="0" baseline="0" noProof="0" dirty="0">
                <a:ln>
                  <a:noFill/>
                </a:ln>
                <a:solidFill>
                  <a:srgbClr val="004A8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Son aquellos dirigidos a la atención del visitante que realiza actividades ecoturísticas en las áreas del SPNN, tales como alojamiento, transporte, alimentación, </a:t>
            </a:r>
            <a:r>
              <a:rPr kumimoji="0" lang="es-ES" altLang="es-ES_tradnl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4A8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guianza</a:t>
            </a:r>
            <a:r>
              <a:rPr kumimoji="0" lang="es-ES" altLang="es-ES_tradnl" sz="1200" b="0" i="0" u="none" strike="noStrike" kern="1200" cap="none" spc="0" normalizeH="0" baseline="0" noProof="0" dirty="0">
                <a:ln>
                  <a:noFill/>
                </a:ln>
                <a:solidFill>
                  <a:srgbClr val="004A8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e interpretación del patrimonio natural.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AB7A0FCD-AF8D-BF4E-846A-EA6945BBEAEA}"/>
              </a:ext>
            </a:extLst>
          </p:cNvPr>
          <p:cNvSpPr/>
          <p:nvPr/>
        </p:nvSpPr>
        <p:spPr>
          <a:xfrm>
            <a:off x="4897203" y="5915898"/>
            <a:ext cx="72902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_tradnl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Infraestructura modular, fácilmente armable y removible, </a:t>
            </a:r>
            <a:r>
              <a:rPr kumimoji="0" lang="es-ES" altLang="es-ES_tradnl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construída</a:t>
            </a:r>
            <a:r>
              <a:rPr kumimoji="0" lang="es-ES" altLang="es-ES_tradnl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con materiales no tóxicos, con bajo consumo de energía y baja emisión de gases de efecto invernadero, reciclables, reutilizables o biodegradables. Los diseños deberán considerar las condiciones climáticas, la hidrografía y los ecosistemas del entorno y contemplar preferiblemente el uso de energías limpias.  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CEE8460-A82F-8B4D-AE10-7FDC48C04517}"/>
              </a:ext>
            </a:extLst>
          </p:cNvPr>
          <p:cNvSpPr/>
          <p:nvPr/>
        </p:nvSpPr>
        <p:spPr>
          <a:xfrm>
            <a:off x="239183" y="240566"/>
            <a:ext cx="42477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_tradnl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SERVICIOS ASOCIADOS AL ECOTURISMO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E9769D9-D29D-2949-A877-F37A53EF9BC5}"/>
              </a:ext>
            </a:extLst>
          </p:cNvPr>
          <p:cNvSpPr/>
          <p:nvPr/>
        </p:nvSpPr>
        <p:spPr>
          <a:xfrm>
            <a:off x="5008226" y="1136487"/>
            <a:ext cx="36377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altLang="es-ES_tradnl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 Light"/>
                <a:ea typeface="+mn-ea"/>
                <a:cs typeface="+mn-cs"/>
              </a:rPr>
              <a:t>INFRAESTRUCTURA LIVIANA</a:t>
            </a:r>
          </a:p>
        </p:txBody>
      </p:sp>
    </p:spTree>
    <p:extLst>
      <p:ext uri="{BB962C8B-B14F-4D97-AF65-F5344CB8AC3E}">
        <p14:creationId xmlns:p14="http://schemas.microsoft.com/office/powerpoint/2010/main" val="855966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6705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Google Shape;116;p2">
            <a:extLst>
              <a:ext uri="{FF2B5EF4-FFF2-40B4-BE49-F238E27FC236}">
                <a16:creationId xmlns:a16="http://schemas.microsoft.com/office/drawing/2014/main" id="{FB4729CE-EE2B-4DF5-BF88-258D95A88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6700" y="4456113"/>
            <a:ext cx="6935788" cy="179863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s-CO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171" name="Google Shape;117;p2">
            <a:extLst>
              <a:ext uri="{FF2B5EF4-FFF2-40B4-BE49-F238E27FC236}">
                <a16:creationId xmlns:a16="http://schemas.microsoft.com/office/drawing/2014/main" id="{A8FB3026-08CD-476E-8486-DFACD24CBC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3700" y="2771775"/>
            <a:ext cx="6688138" cy="165100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s-CO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172" name="Google Shape;118;p2">
            <a:extLst>
              <a:ext uri="{FF2B5EF4-FFF2-40B4-BE49-F238E27FC236}">
                <a16:creationId xmlns:a16="http://schemas.microsoft.com/office/drawing/2014/main" id="{ACC82CE0-FC4D-40D1-A6E9-8D04EF4FA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5450" y="1058863"/>
            <a:ext cx="6686550" cy="1682750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s-CO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3" name="Google Shape;119;p2" descr="Acercar los dedos para ampliar con relleno sólido">
            <a:extLst>
              <a:ext uri="{FF2B5EF4-FFF2-40B4-BE49-F238E27FC236}">
                <a16:creationId xmlns:a16="http://schemas.microsoft.com/office/drawing/2014/main" id="{A1672842-64DB-4AF8-A119-94B4F9067B9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22059">
            <a:off x="6371432" y="1294606"/>
            <a:ext cx="6778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Google Shape;120;p2" descr="Senderismo con relleno sólido">
            <a:extLst>
              <a:ext uri="{FF2B5EF4-FFF2-40B4-BE49-F238E27FC236}">
                <a16:creationId xmlns:a16="http://schemas.microsoft.com/office/drawing/2014/main" id="{EB0EB883-C898-4033-B25C-00BEDF3B37F2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5988" y="2978150"/>
            <a:ext cx="5572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Google Shape;121;p2">
            <a:extLst>
              <a:ext uri="{FF2B5EF4-FFF2-40B4-BE49-F238E27FC236}">
                <a16:creationId xmlns:a16="http://schemas.microsoft.com/office/drawing/2014/main" id="{9265B892-BD51-46A0-81EC-709044E7A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2938" y="1951038"/>
            <a:ext cx="17875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1600" b="0" i="0" u="none" strike="noStrike" kern="120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Objetivo general</a:t>
            </a:r>
            <a:endParaRPr kumimoji="0" lang="es-CO" altLang="es-CO" sz="1600" b="0" i="0" u="none" strike="noStrike" kern="120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176" name="Google Shape;122;p2">
            <a:extLst>
              <a:ext uri="{FF2B5EF4-FFF2-40B4-BE49-F238E27FC236}">
                <a16:creationId xmlns:a16="http://schemas.microsoft.com/office/drawing/2014/main" id="{9A50CA75-56AE-4781-A909-79E15E2B9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7513" y="1958975"/>
            <a:ext cx="11953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1600" b="0" i="0" u="none" strike="noStrike" kern="120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Alcance</a:t>
            </a:r>
            <a:endParaRPr kumimoji="0" lang="es-CO" altLang="es-CO" sz="1600" b="0" i="0" u="none" strike="noStrike" kern="120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77" name="Google Shape;123;p2" descr="Contrato con relleno sólido">
            <a:extLst>
              <a:ext uri="{FF2B5EF4-FFF2-40B4-BE49-F238E27FC236}">
                <a16:creationId xmlns:a16="http://schemas.microsoft.com/office/drawing/2014/main" id="{CDD67394-75D7-412B-8F47-F99CC617CC58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3588" y="1309688"/>
            <a:ext cx="5572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Google Shape;124;p2" descr="Asia con relleno sólido">
            <a:extLst>
              <a:ext uri="{FF2B5EF4-FFF2-40B4-BE49-F238E27FC236}">
                <a16:creationId xmlns:a16="http://schemas.microsoft.com/office/drawing/2014/main" id="{0662F676-F1B4-4492-BBD2-59AB94554356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738" y="1236663"/>
            <a:ext cx="790575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Google Shape;125;p2">
            <a:extLst>
              <a:ext uri="{FF2B5EF4-FFF2-40B4-BE49-F238E27FC236}">
                <a16:creationId xmlns:a16="http://schemas.microsoft.com/office/drawing/2014/main" id="{01A96CD3-600F-4B41-8F75-E6284B7237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0" y="1874838"/>
            <a:ext cx="30607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1600" b="0" i="0" u="none" strike="noStrike" kern="120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Áreas protegidas públicas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1600" b="0" i="0" u="none" strike="noStrike" kern="120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Otras estrategias de conservación in situ</a:t>
            </a:r>
          </a:p>
        </p:txBody>
      </p:sp>
      <p:pic>
        <p:nvPicPr>
          <p:cNvPr id="7180" name="Google Shape;126;p2" descr="Investigación con relleno sólido">
            <a:extLst>
              <a:ext uri="{FF2B5EF4-FFF2-40B4-BE49-F238E27FC236}">
                <a16:creationId xmlns:a16="http://schemas.microsoft.com/office/drawing/2014/main" id="{21B759D9-05DA-4309-AF07-59FC642301B2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700" y="3090863"/>
            <a:ext cx="558800" cy="55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1" name="Google Shape;127;p2">
            <a:extLst>
              <a:ext uri="{FF2B5EF4-FFF2-40B4-BE49-F238E27FC236}">
                <a16:creationId xmlns:a16="http://schemas.microsoft.com/office/drawing/2014/main" id="{6ED60EB0-E0C4-4F14-BA28-D6307881F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0850" y="3709988"/>
            <a:ext cx="23479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1500" b="0" i="0" u="none" strike="noStrike" kern="120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Diagnóstico</a:t>
            </a:r>
            <a:endParaRPr kumimoji="0" lang="es-CO" altLang="es-CO" sz="1500" b="0" i="0" u="none" strike="noStrike" kern="120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1500" b="0" i="0" u="none" strike="noStrike" kern="120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turismo de naturaleza</a:t>
            </a:r>
            <a:endParaRPr kumimoji="0" lang="es-CO" altLang="es-CO" sz="1500" b="0" i="0" u="none" strike="noStrike" kern="120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182" name="Google Shape;128;p2">
            <a:extLst>
              <a:ext uri="{FF2B5EF4-FFF2-40B4-BE49-F238E27FC236}">
                <a16:creationId xmlns:a16="http://schemas.microsoft.com/office/drawing/2014/main" id="{94B8EAEF-DCB2-46A4-A4A1-76D26CFFFF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3663" y="3619500"/>
            <a:ext cx="19304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1700" b="0" i="0" u="none" strike="noStrike" kern="120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¿Qué es turismo de naturaleza?</a:t>
            </a:r>
            <a:endParaRPr kumimoji="0" lang="es-CO" altLang="es-CO" sz="1700" b="0" i="0" u="none" strike="noStrike" kern="120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83" name="Google Shape;129;p2" descr="Árbol con raíces con relleno sólido">
            <a:extLst>
              <a:ext uri="{FF2B5EF4-FFF2-40B4-BE49-F238E27FC236}">
                <a16:creationId xmlns:a16="http://schemas.microsoft.com/office/drawing/2014/main" id="{81DEE023-5105-4EF1-A124-BD8814C197D3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3050" y="2943225"/>
            <a:ext cx="61436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4" name="Google Shape;130;p2">
            <a:extLst>
              <a:ext uri="{FF2B5EF4-FFF2-40B4-BE49-F238E27FC236}">
                <a16:creationId xmlns:a16="http://schemas.microsoft.com/office/drawing/2014/main" id="{5DA875CC-37B4-4C87-B324-8A14AA4CBC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58363" y="3644900"/>
            <a:ext cx="207803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1700" b="0" i="0" u="none" strike="noStrike" kern="120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¿Para qué turismo de naturaleza?</a:t>
            </a:r>
            <a:endParaRPr kumimoji="0" lang="es-CO" altLang="es-CO" sz="1700" b="0" i="0" u="none" strike="noStrike" kern="120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85" name="Google Shape;131;p2" descr="Drama con relleno sólido">
            <a:extLst>
              <a:ext uri="{FF2B5EF4-FFF2-40B4-BE49-F238E27FC236}">
                <a16:creationId xmlns:a16="http://schemas.microsoft.com/office/drawing/2014/main" id="{E7D2A953-B5DD-42F2-9827-16D6C358CC0F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713" y="4679950"/>
            <a:ext cx="5588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6" name="Google Shape;132;p2">
            <a:extLst>
              <a:ext uri="{FF2B5EF4-FFF2-40B4-BE49-F238E27FC236}">
                <a16:creationId xmlns:a16="http://schemas.microsoft.com/office/drawing/2014/main" id="{B30D8933-D891-4E7B-8858-916321CA0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0850" y="5343525"/>
            <a:ext cx="23463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1600" b="0" i="0" u="none" strike="noStrike" kern="120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Tipologías del turismo de naturaleza</a:t>
            </a:r>
            <a:endParaRPr kumimoji="0" lang="es-CO" altLang="es-CO" sz="1600" b="0" i="0" u="none" strike="noStrike" kern="120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87" name="Google Shape;133;p2" descr="Mandala con relleno sólido">
            <a:extLst>
              <a:ext uri="{FF2B5EF4-FFF2-40B4-BE49-F238E27FC236}">
                <a16:creationId xmlns:a16="http://schemas.microsoft.com/office/drawing/2014/main" id="{4796B0D4-87CD-4645-83FE-5FC2BBF29507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00" y="4700588"/>
            <a:ext cx="531813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8" name="Google Shape;134;p2">
            <a:extLst>
              <a:ext uri="{FF2B5EF4-FFF2-40B4-BE49-F238E27FC236}">
                <a16:creationId xmlns:a16="http://schemas.microsoft.com/office/drawing/2014/main" id="{8680B79D-9910-414F-8206-D6F9D7B93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4350" y="5356225"/>
            <a:ext cx="11398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1600" b="0" i="0" u="none" strike="noStrike" kern="120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Principios</a:t>
            </a:r>
            <a:endParaRPr kumimoji="0" lang="es-CO" altLang="es-CO" sz="1600" b="0" i="0" u="none" strike="noStrike" kern="120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89" name="Google Shape;135;p2" descr="Semáforo con relleno sólido">
            <a:extLst>
              <a:ext uri="{FF2B5EF4-FFF2-40B4-BE49-F238E27FC236}">
                <a16:creationId xmlns:a16="http://schemas.microsoft.com/office/drawing/2014/main" id="{45A0E209-60F9-4176-A7DC-525EC7B1A276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5763" y="4627563"/>
            <a:ext cx="503237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0" name="Google Shape;136;p2">
            <a:extLst>
              <a:ext uri="{FF2B5EF4-FFF2-40B4-BE49-F238E27FC236}">
                <a16:creationId xmlns:a16="http://schemas.microsoft.com/office/drawing/2014/main" id="{A3029454-E337-4FB0-ACDE-975DBD6ED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45638" y="5292725"/>
            <a:ext cx="23479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1600" b="0" i="0" u="none" strike="noStrike" kern="120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Pasos para planear y gestionar el turismo de naturaleza</a:t>
            </a:r>
            <a:endParaRPr kumimoji="0" lang="es-CO" altLang="es-CO" sz="1600" b="0" i="0" u="none" strike="noStrike" kern="120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191" name="Google Shape;137;p2">
            <a:extLst>
              <a:ext uri="{FF2B5EF4-FFF2-40B4-BE49-F238E27FC236}">
                <a16:creationId xmlns:a16="http://schemas.microsoft.com/office/drawing/2014/main" id="{02D37BF3-B1BA-4F6F-AD6E-82536DBF0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156" y="140494"/>
            <a:ext cx="10723563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00" rIns="91425" bIns="45700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altLang="es-CO" sz="2300" b="1" i="0" u="none" strike="noStrike" kern="1200" cap="none" spc="0" normalizeH="0" baseline="0" noProof="0" dirty="0">
                <a:ln>
                  <a:noFill/>
                </a:ln>
                <a:solidFill>
                  <a:srgbClr val="38562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LINEAMIENTOS PARA LA PLANIFICACION Y GESTION DEL TURISMO DE NATURALEZA</a:t>
            </a:r>
            <a:endParaRPr kumimoji="0" lang="es-CO" altLang="es-CO" sz="2300" b="0" i="0" u="none" strike="noStrike" kern="1200" cap="none" spc="0" normalizeH="0" baseline="0" noProof="0" dirty="0">
              <a:ln>
                <a:noFill/>
              </a:ln>
              <a:solidFill>
                <a:srgbClr val="38562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8" name="Google Shape;138;p2">
            <a:extLst>
              <a:ext uri="{FF2B5EF4-FFF2-40B4-BE49-F238E27FC236}">
                <a16:creationId xmlns:a16="http://schemas.microsoft.com/office/drawing/2014/main" id="{3F684A12-FC47-4E00-9ADC-E40E40FF81A2}"/>
              </a:ext>
            </a:extLst>
          </p:cNvPr>
          <p:cNvSpPr/>
          <p:nvPr/>
        </p:nvSpPr>
        <p:spPr>
          <a:xfrm>
            <a:off x="5291138" y="1038225"/>
            <a:ext cx="155575" cy="16843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2">
            <a:extLst>
              <a:ext uri="{FF2B5EF4-FFF2-40B4-BE49-F238E27FC236}">
                <a16:creationId xmlns:a16="http://schemas.microsoft.com/office/drawing/2014/main" id="{7E0B7B43-C121-4057-8BB9-147C1FDCCBF1}"/>
              </a:ext>
            </a:extLst>
          </p:cNvPr>
          <p:cNvSpPr/>
          <p:nvPr/>
        </p:nvSpPr>
        <p:spPr>
          <a:xfrm flipH="1">
            <a:off x="5284788" y="2771775"/>
            <a:ext cx="157162" cy="1651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lIns="91425" tIns="91425" rIns="91425" bIns="9142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94" name="Google Shape;140;p2">
            <a:extLst>
              <a:ext uri="{FF2B5EF4-FFF2-40B4-BE49-F238E27FC236}">
                <a16:creationId xmlns:a16="http://schemas.microsoft.com/office/drawing/2014/main" id="{0DF6F7A9-68CC-4D51-8D03-445E19CCA1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1138" y="4494213"/>
            <a:ext cx="155575" cy="1684337"/>
          </a:xfrm>
          <a:prstGeom prst="rect">
            <a:avLst/>
          </a:prstGeom>
          <a:solidFill>
            <a:srgbClr val="3856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91425" rIns="91425" bIns="91425" anchor="ctr"/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altLang="es-CO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7195" name="Google Shape;141;p2">
            <a:extLst>
              <a:ext uri="{FF2B5EF4-FFF2-40B4-BE49-F238E27FC236}">
                <a16:creationId xmlns:a16="http://schemas.microsoft.com/office/drawing/2014/main" id="{DD8D3B34-8949-4BA7-AAD9-9D278F5F3996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1027113"/>
            <a:ext cx="3910013" cy="553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Conector recto de flecha 2">
            <a:extLst>
              <a:ext uri="{FF2B5EF4-FFF2-40B4-BE49-F238E27FC236}">
                <a16:creationId xmlns:a16="http://schemas.microsoft.com/office/drawing/2014/main" id="{19B792D3-D364-418A-AACE-195DF8A628C0}"/>
              </a:ext>
            </a:extLst>
          </p:cNvPr>
          <p:cNvCxnSpPr>
            <a:cxnSpLocks/>
          </p:cNvCxnSpPr>
          <p:nvPr/>
        </p:nvCxnSpPr>
        <p:spPr>
          <a:xfrm>
            <a:off x="8618538" y="2376488"/>
            <a:ext cx="81121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52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2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Bef>
                    <a:spcPts val="800"/>
                  </a:spcBef>
                  <a:buClr>
                    <a:srgbClr val="0054BC"/>
                  </a:buClr>
                  <a:buSzPts val="2100"/>
                </a:pPr>
                <a:r>
                  <a:rPr lang="es-CO" sz="800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dirty="0"/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3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pic>
        <p:nvPicPr>
          <p:cNvPr id="17" name="Imagen 16" descr="Mapa&#10;&#10;Descripción generada automáticamente">
            <a:extLst>
              <a:ext uri="{FF2B5EF4-FFF2-40B4-BE49-F238E27FC236}">
                <a16:creationId xmlns:a16="http://schemas.microsoft.com/office/drawing/2014/main" id="{EB1596AB-AC8A-4C47-AEC3-3671264F668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068"/>
            <a:ext cx="12191736" cy="6724357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E6073472-E19E-C9A6-3E87-45F5D4D0F9E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2002" y="6079898"/>
            <a:ext cx="2884699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192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4 CuadroTexto"/>
          <p:cNvSpPr txBox="1">
            <a:spLocks noChangeArrowheads="1"/>
          </p:cNvSpPr>
          <p:nvPr/>
        </p:nvSpPr>
        <p:spPr bwMode="auto">
          <a:xfrm>
            <a:off x="-1325562" y="240564"/>
            <a:ext cx="8064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ES" altLang="es-CO" sz="4000" b="1" dirty="0">
                <a:latin typeface="Arial" charset="0"/>
              </a:rPr>
              <a:t>Comunidades</a:t>
            </a:r>
          </a:p>
        </p:txBody>
      </p:sp>
      <p:pic>
        <p:nvPicPr>
          <p:cNvPr id="14340" name="Picture 3" descr="MapaCorel Parques sin nombre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076" y="1247865"/>
            <a:ext cx="3924300" cy="520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4" descr="http://blogjus.files.wordpress.com/2011/06/indigenas_arhuaco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2544" y="740336"/>
            <a:ext cx="250031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9 CuadroTexto"/>
          <p:cNvSpPr txBox="1">
            <a:spLocks noChangeArrowheads="1"/>
          </p:cNvSpPr>
          <p:nvPr/>
        </p:nvSpPr>
        <p:spPr bwMode="auto">
          <a:xfrm>
            <a:off x="5541169" y="2156386"/>
            <a:ext cx="200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CO" sz="1800" dirty="0" err="1">
                <a:latin typeface="Arial" charset="0"/>
              </a:rPr>
              <a:t>Arhuacos</a:t>
            </a:r>
            <a:r>
              <a:rPr lang="es-ES" altLang="es-CO" sz="1800" dirty="0">
                <a:latin typeface="Arial" charset="0"/>
              </a:rPr>
              <a:t> y </a:t>
            </a:r>
            <a:r>
              <a:rPr lang="es-ES" altLang="es-CO" sz="1800" dirty="0" err="1">
                <a:latin typeface="Arial" charset="0"/>
              </a:rPr>
              <a:t>Koguies</a:t>
            </a:r>
            <a:endParaRPr lang="es-ES" altLang="es-CO" sz="1800" dirty="0">
              <a:latin typeface="Arial" charset="0"/>
            </a:endParaRPr>
          </a:p>
        </p:txBody>
      </p:sp>
      <p:pic>
        <p:nvPicPr>
          <p:cNvPr id="14343" name="Picture 6" descr="http://11870.com/multimedia/imagenes/turismo-maya-_pxl_b2a533cd085d80b9ecbf514404fd8365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4294" y="526023"/>
            <a:ext cx="20955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10 CuadroTexto"/>
          <p:cNvSpPr txBox="1">
            <a:spLocks noChangeArrowheads="1"/>
          </p:cNvSpPr>
          <p:nvPr/>
        </p:nvSpPr>
        <p:spPr bwMode="auto">
          <a:xfrm>
            <a:off x="8092057" y="2129547"/>
            <a:ext cx="1285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CO" sz="1800">
                <a:latin typeface="Arial" charset="0"/>
              </a:rPr>
              <a:t>Wayuu</a:t>
            </a:r>
            <a:endParaRPr lang="es-ES" altLang="es-CO" sz="1800" dirty="0">
              <a:latin typeface="Arial" charset="0"/>
            </a:endParaRPr>
          </a:p>
        </p:txBody>
      </p:sp>
      <p:pic>
        <p:nvPicPr>
          <p:cNvPr id="14345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70231" y="2883461"/>
            <a:ext cx="1982788" cy="174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6" name="12 CuadroTexto"/>
          <p:cNvSpPr txBox="1">
            <a:spLocks noChangeArrowheads="1"/>
          </p:cNvSpPr>
          <p:nvPr/>
        </p:nvSpPr>
        <p:spPr bwMode="auto">
          <a:xfrm>
            <a:off x="9827419" y="4740836"/>
            <a:ext cx="1643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CO" sz="1800">
                <a:latin typeface="Arial" charset="0"/>
              </a:rPr>
              <a:t>Embera</a:t>
            </a:r>
          </a:p>
        </p:txBody>
      </p:sp>
      <p:pic>
        <p:nvPicPr>
          <p:cNvPr id="14347" name="Picture 9" descr="http://www.colarte.com/graficas/colecciones/ETNIAS/Ticunas/EtnTfvc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98856" y="526022"/>
            <a:ext cx="153828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8" name="14 CuadroTexto"/>
          <p:cNvSpPr txBox="1">
            <a:spLocks noChangeArrowheads="1"/>
          </p:cNvSpPr>
          <p:nvPr/>
        </p:nvSpPr>
        <p:spPr bwMode="auto">
          <a:xfrm>
            <a:off x="10184607" y="2383397"/>
            <a:ext cx="1000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CO" sz="1800">
                <a:latin typeface="Arial" charset="0"/>
              </a:rPr>
              <a:t>Ticuna</a:t>
            </a:r>
          </a:p>
        </p:txBody>
      </p:sp>
      <p:pic>
        <p:nvPicPr>
          <p:cNvPr id="14349" name="Picture 11" descr="http://t0.gstatic.com/images?q=tbn:ANd9GcTO4c5OJqrCOzT6fkzUD-LIvPHa0d68t5qBocXJOqB0kfawvYGU&amp;t=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1906" y="2597710"/>
            <a:ext cx="1695450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16 CuadroTexto"/>
          <p:cNvSpPr txBox="1">
            <a:spLocks noChangeArrowheads="1"/>
          </p:cNvSpPr>
          <p:nvPr/>
        </p:nvSpPr>
        <p:spPr bwMode="auto">
          <a:xfrm>
            <a:off x="5541169" y="3243508"/>
            <a:ext cx="21431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CO" sz="1800">
                <a:latin typeface="Arial" charset="0"/>
              </a:rPr>
              <a:t>Afro-colombianos</a:t>
            </a:r>
          </a:p>
        </p:txBody>
      </p:sp>
      <p:pic>
        <p:nvPicPr>
          <p:cNvPr id="14351" name="Picture 13" descr="http://mariamayor.files.wordpress.com/2009/08/campesinos-paraguayos-intermon-oxfam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98993" y="4206253"/>
            <a:ext cx="2734255" cy="1889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2" name="18 CuadroTexto"/>
          <p:cNvSpPr txBox="1">
            <a:spLocks noChangeArrowheads="1"/>
          </p:cNvSpPr>
          <p:nvPr/>
        </p:nvSpPr>
        <p:spPr bwMode="auto">
          <a:xfrm>
            <a:off x="7827169" y="5218267"/>
            <a:ext cx="20716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CO" sz="1800">
                <a:latin typeface="Arial" charset="0"/>
              </a:rPr>
              <a:t>Campesinos</a:t>
            </a:r>
          </a:p>
        </p:txBody>
      </p:sp>
      <p:sp>
        <p:nvSpPr>
          <p:cNvPr id="14353" name="1 CuadroTexto"/>
          <p:cNvSpPr txBox="1">
            <a:spLocks noChangeArrowheads="1"/>
          </p:cNvSpPr>
          <p:nvPr/>
        </p:nvSpPr>
        <p:spPr bwMode="auto">
          <a:xfrm>
            <a:off x="1521283" y="6395612"/>
            <a:ext cx="101828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CO" altLang="es-CO" sz="1800" dirty="0">
                <a:latin typeface="Arial" charset="0"/>
              </a:rPr>
              <a:t>En el interior de los PNN existen comunidades indígenas y comunidades negras. ETNIAS</a:t>
            </a:r>
            <a:endParaRPr lang="es-ES" altLang="es-CO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3124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4664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2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Bef>
                    <a:spcPts val="800"/>
                  </a:spcBef>
                  <a:buClr>
                    <a:srgbClr val="0054BC"/>
                  </a:buClr>
                  <a:buSzPts val="2100"/>
                </a:pPr>
                <a:r>
                  <a:rPr lang="es-CO" sz="800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dirty="0"/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3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pic>
        <p:nvPicPr>
          <p:cNvPr id="7" name="Imagen 6">
            <a:extLst>
              <a:ext uri="{FF2B5EF4-FFF2-40B4-BE49-F238E27FC236}">
                <a16:creationId xmlns:a16="http://schemas.microsoft.com/office/drawing/2014/main" id="{C7299A3D-3C46-10FB-DCD6-4CBD9886F2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845743"/>
            <a:ext cx="10543566" cy="5236403"/>
          </a:xfrm>
          <a:prstGeom prst="rect">
            <a:avLst/>
          </a:prstGeom>
        </p:spPr>
      </p:pic>
      <p:sp>
        <p:nvSpPr>
          <p:cNvPr id="2" name="Elipse 1">
            <a:extLst>
              <a:ext uri="{FF2B5EF4-FFF2-40B4-BE49-F238E27FC236}">
                <a16:creationId xmlns:a16="http://schemas.microsoft.com/office/drawing/2014/main" id="{F252E56A-0444-7D4B-A33A-8C3E5E41FF42}"/>
              </a:ext>
            </a:extLst>
          </p:cNvPr>
          <p:cNvSpPr/>
          <p:nvPr/>
        </p:nvSpPr>
        <p:spPr>
          <a:xfrm>
            <a:off x="9670475" y="2050475"/>
            <a:ext cx="554183" cy="484911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80A63FE-BEF5-C648-9F09-014D7EC70D0F}"/>
              </a:ext>
            </a:extLst>
          </p:cNvPr>
          <p:cNvSpPr txBox="1"/>
          <p:nvPr/>
        </p:nvSpPr>
        <p:spPr>
          <a:xfrm>
            <a:off x="10247088" y="2050472"/>
            <a:ext cx="1029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b="1" dirty="0">
                <a:solidFill>
                  <a:schemeClr val="tx1"/>
                </a:solidFill>
              </a:rPr>
              <a:t>Esperada 2023</a:t>
            </a:r>
          </a:p>
        </p:txBody>
      </p:sp>
    </p:spTree>
    <p:extLst>
      <p:ext uri="{BB962C8B-B14F-4D97-AF65-F5344CB8AC3E}">
        <p14:creationId xmlns:p14="http://schemas.microsoft.com/office/powerpoint/2010/main" val="3885887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6965388" y="565396"/>
            <a:ext cx="4843435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500" b="0" i="0" u="none" strike="noStrike" kern="1200" cap="none" spc="0" normalizeH="0" baseline="0" noProof="0" dirty="0">
                <a:ln>
                  <a:noFill/>
                </a:ln>
                <a:solidFill>
                  <a:srgbClr val="F42F6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Alianza con organizaciones comunitarias locales para la prestación de servicios y actividades ecoturísticas en áreas protegidas, para el fortalecimiento de sus capacidades, mejorando la conservación de los recursos naturales y culturales, la calidad de vida de las comunidades  y el desarrollo regional. </a:t>
            </a:r>
            <a:endParaRPr kumimoji="0" lang="es-CO" sz="1500" b="0" i="0" u="none" strike="noStrike" kern="1200" cap="none" spc="0" normalizeH="0" baseline="0" noProof="0" dirty="0">
              <a:ln>
                <a:noFill/>
              </a:ln>
              <a:solidFill>
                <a:srgbClr val="F42F6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FE79FE-C8CA-8243-9AC0-B25731F735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0"/>
          <a:stretch/>
        </p:blipFill>
        <p:spPr>
          <a:xfrm flipH="1">
            <a:off x="-2" y="0"/>
            <a:ext cx="4654361" cy="6994225"/>
          </a:xfrm>
          <a:prstGeom prst="rect">
            <a:avLst/>
          </a:prstGeom>
        </p:spPr>
      </p:pic>
      <p:pic>
        <p:nvPicPr>
          <p:cNvPr id="2" name="1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500" y="423207"/>
            <a:ext cx="3516252" cy="1231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CF3CAFD-97B1-3740-A40F-EC01D7679E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000"/>
          <a:stretch/>
        </p:blipFill>
        <p:spPr>
          <a:xfrm>
            <a:off x="4654360" y="2054234"/>
            <a:ext cx="2267648" cy="142919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CD86F11-1464-794E-997E-16DE0315A8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8641" y="3813069"/>
            <a:ext cx="3097162" cy="1548581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C8FC08E3-60C7-8B49-BE4A-87156676C29A}"/>
              </a:ext>
            </a:extLst>
          </p:cNvPr>
          <p:cNvSpPr/>
          <p:nvPr/>
        </p:nvSpPr>
        <p:spPr>
          <a:xfrm>
            <a:off x="6965388" y="2720990"/>
            <a:ext cx="48434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Estategia de poscionamiento institucional para la promoción y divulgación de productos artesanales e institucionales y servicios ecoturísticos.</a:t>
            </a:r>
            <a:endParaRPr kumimoji="0" lang="es-CO" sz="15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97631FA-8A25-524C-90D8-D2D39FBE2B63}"/>
              </a:ext>
            </a:extLst>
          </p:cNvPr>
          <p:cNvSpPr txBox="1"/>
          <p:nvPr/>
        </p:nvSpPr>
        <p:spPr>
          <a:xfrm>
            <a:off x="6965388" y="3880021"/>
            <a:ext cx="484343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altLang="es-CO" sz="1500" b="0" i="0" u="none" strike="noStrike" kern="1200" cap="none" spc="0" normalizeH="0" baseline="0" noProof="0" dirty="0">
                <a:ln>
                  <a:noFill/>
                </a:ln>
                <a:solidFill>
                  <a:srgbClr val="2FD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Experiencias de contacto con la naturaleza y la cultura que promueven estilos de vida saludable, contribuyendo con el mejoramiento del bienestar social, fisíco, mental y espiritual de los visitantes.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500" b="0" i="0" u="none" strike="noStrike" kern="1200" cap="none" spc="0" normalizeH="0" baseline="0" noProof="0" dirty="0">
              <a:ln>
                <a:noFill/>
              </a:ln>
              <a:solidFill>
                <a:srgbClr val="004A8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80C47E8C-EACB-EB4C-A505-F24C8EF66FF5}"/>
              </a:ext>
            </a:extLst>
          </p:cNvPr>
          <p:cNvGrpSpPr/>
          <p:nvPr/>
        </p:nvGrpSpPr>
        <p:grpSpPr>
          <a:xfrm>
            <a:off x="3839194" y="5695668"/>
            <a:ext cx="3064678" cy="1021001"/>
            <a:chOff x="4021667" y="580671"/>
            <a:chExt cx="4781143" cy="1592844"/>
          </a:xfrm>
        </p:grpSpPr>
        <p:pic>
          <p:nvPicPr>
            <p:cNvPr id="11" name="Picture 16">
              <a:extLst>
                <a:ext uri="{FF2B5EF4-FFF2-40B4-BE49-F238E27FC236}">
                  <a16:creationId xmlns:a16="http://schemas.microsoft.com/office/drawing/2014/main" id="{71DE45FA-B267-2944-ACE4-D5A6EF2C585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21667" y="580671"/>
              <a:ext cx="1511299" cy="1592844"/>
            </a:xfrm>
            <a:prstGeom prst="rect">
              <a:avLst/>
            </a:prstGeom>
          </p:spPr>
        </p:pic>
        <p:pic>
          <p:nvPicPr>
            <p:cNvPr id="12" name="Picture 15">
              <a:extLst>
                <a:ext uri="{FF2B5EF4-FFF2-40B4-BE49-F238E27FC236}">
                  <a16:creationId xmlns:a16="http://schemas.microsoft.com/office/drawing/2014/main" id="{40B2D4DF-3711-E549-8166-D06EED71C0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345588" y="580671"/>
              <a:ext cx="3457222" cy="1555750"/>
            </a:xfrm>
            <a:prstGeom prst="rect">
              <a:avLst/>
            </a:prstGeom>
          </p:spPr>
        </p:pic>
      </p:grp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411F594-4F31-7742-A150-396151572388}"/>
              </a:ext>
            </a:extLst>
          </p:cNvPr>
          <p:cNvSpPr txBox="1"/>
          <p:nvPr/>
        </p:nvSpPr>
        <p:spPr>
          <a:xfrm>
            <a:off x="6965388" y="5195735"/>
            <a:ext cx="48434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5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Crear una comunidad comprometida con la sostenibilidad ambiental, dispuesta a aportar recursos que permitan el desarrollo de proyectos para conservar y visibilizar los Parques Nacionales Naturales y con ellos la diversidad biológica y cultural de Colombia.</a:t>
            </a:r>
            <a:endParaRPr kumimoji="0" lang="es-ES_tradnl" sz="15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D4236EB1-91BB-9041-8C37-751A570C769A}"/>
              </a:ext>
            </a:extLst>
          </p:cNvPr>
          <p:cNvSpPr/>
          <p:nvPr/>
        </p:nvSpPr>
        <p:spPr>
          <a:xfrm>
            <a:off x="2702528" y="2054235"/>
            <a:ext cx="1951832" cy="1429196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 Light"/>
              <a:ea typeface="+mn-ea"/>
              <a:cs typeface="+mn-cs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0204BB1C-5E14-BE4D-A881-A4CBD514DAE4}"/>
              </a:ext>
            </a:extLst>
          </p:cNvPr>
          <p:cNvSpPr/>
          <p:nvPr/>
        </p:nvSpPr>
        <p:spPr>
          <a:xfrm>
            <a:off x="2702528" y="3808209"/>
            <a:ext cx="1086113" cy="1553441"/>
          </a:xfrm>
          <a:prstGeom prst="rect">
            <a:avLst/>
          </a:prstGeom>
          <a:solidFill>
            <a:srgbClr val="2FD0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 Light"/>
              <a:ea typeface="+mn-ea"/>
              <a:cs typeface="+mn-cs"/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34830F8-CB18-4F46-A59C-B4CD0FD0EDBE}"/>
              </a:ext>
            </a:extLst>
          </p:cNvPr>
          <p:cNvSpPr/>
          <p:nvPr/>
        </p:nvSpPr>
        <p:spPr>
          <a:xfrm>
            <a:off x="2702529" y="5691288"/>
            <a:ext cx="1131398" cy="1025381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 Light"/>
              <a:ea typeface="+mn-ea"/>
              <a:cs typeface="+mn-cs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308E8266-3E86-8E4C-9B50-F32FDFBD24A7}"/>
              </a:ext>
            </a:extLst>
          </p:cNvPr>
          <p:cNvSpPr/>
          <p:nvPr/>
        </p:nvSpPr>
        <p:spPr>
          <a:xfrm>
            <a:off x="2702528" y="423206"/>
            <a:ext cx="746972" cy="1231404"/>
          </a:xfrm>
          <a:prstGeom prst="rect">
            <a:avLst/>
          </a:prstGeom>
          <a:solidFill>
            <a:srgbClr val="F42F6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 Light"/>
              <a:ea typeface="+mn-ea"/>
              <a:cs typeface="+mn-cs"/>
            </a:endParaRP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A608F787-55DC-FC4F-A40D-D553F2E4E5FD}"/>
              </a:ext>
            </a:extLst>
          </p:cNvPr>
          <p:cNvSpPr/>
          <p:nvPr/>
        </p:nvSpPr>
        <p:spPr>
          <a:xfrm rot="16200000">
            <a:off x="-2664165" y="3189122"/>
            <a:ext cx="59011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Impulso y creación de programas institucionales</a:t>
            </a:r>
            <a:endParaRPr kumimoji="0" lang="es-ES_tradnl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68472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AE2A78E8-C259-A046-9069-EA2A6F7C66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81500" cy="6858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6965388" y="201136"/>
            <a:ext cx="48434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500" b="0" i="0" u="none" strike="noStrike" kern="1200" cap="none" spc="0" normalizeH="0" baseline="0" noProof="0" dirty="0">
                <a:ln>
                  <a:noFill/>
                </a:ln>
                <a:solidFill>
                  <a:srgbClr val="F42F6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Resolución 401 de 2017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500" b="0" i="0" u="none" strike="noStrike" kern="1200" cap="none" spc="0" normalizeH="0" baseline="0" noProof="0" dirty="0">
              <a:ln>
                <a:noFill/>
              </a:ln>
              <a:solidFill>
                <a:srgbClr val="F42F6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500" b="0" i="0" u="none" strike="noStrike" kern="1200" cap="none" spc="0" normalizeH="0" baseline="0" noProof="0" dirty="0">
                <a:ln>
                  <a:noFill/>
                </a:ln>
                <a:solidFill>
                  <a:srgbClr val="F42F6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Crea el registro para prestadores de servicios asociados al ecoturismo (PSAE), como una herramienta de información para el seguimiento y control al cumplimiento de los requisitos y obligaciones exigidos para prestar servicios asociados al ecoturismo al interior de las áreas. 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C8FC08E3-60C7-8B49-BE4A-87156676C29A}"/>
              </a:ext>
            </a:extLst>
          </p:cNvPr>
          <p:cNvSpPr/>
          <p:nvPr/>
        </p:nvSpPr>
        <p:spPr>
          <a:xfrm>
            <a:off x="6965388" y="2306377"/>
            <a:ext cx="484343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Orientar el desarrollo del ecoturismo comunitaro para la prestación de servicios y actividades ecoturisticas en áreas protegidas.</a:t>
            </a:r>
            <a:endParaRPr kumimoji="0" lang="es-CO" sz="15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97631FA-8A25-524C-90D8-D2D39FBE2B63}"/>
              </a:ext>
            </a:extLst>
          </p:cNvPr>
          <p:cNvSpPr txBox="1"/>
          <p:nvPr/>
        </p:nvSpPr>
        <p:spPr>
          <a:xfrm>
            <a:off x="6965388" y="3931334"/>
            <a:ext cx="484343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MX" sz="1500" b="0" i="0" u="none" strike="noStrike" kern="1200" cap="none" spc="0" normalizeH="0" baseline="0" noProof="0" dirty="0">
                <a:ln>
                  <a:noFill/>
                </a:ln>
                <a:solidFill>
                  <a:srgbClr val="2FD0CC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Orientar el desarrollo del Turismo de Naturaleza en áreas del SINAP. </a:t>
            </a:r>
            <a:endParaRPr kumimoji="0" lang="es-ES_tradnl" sz="1500" b="0" i="0" u="none" strike="noStrike" kern="1200" cap="none" spc="0" normalizeH="0" baseline="0" noProof="0" dirty="0">
              <a:ln>
                <a:noFill/>
              </a:ln>
              <a:solidFill>
                <a:srgbClr val="2FD0C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411F594-4F31-7742-A150-396151572388}"/>
              </a:ext>
            </a:extLst>
          </p:cNvPr>
          <p:cNvSpPr txBox="1"/>
          <p:nvPr/>
        </p:nvSpPr>
        <p:spPr>
          <a:xfrm>
            <a:off x="6965388" y="5380757"/>
            <a:ext cx="484343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5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Definir acciones que permitan el desarrollo, el fomento y la promoción tanto de la oferta como de la demanda de los Negocios Verdes y Sostenibles en el país, con base en la biodiversidad y sus servicios ecosistémicos.</a:t>
            </a:r>
            <a:endParaRPr kumimoji="0" lang="es-ES_tradnl" sz="15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Rectángulo 24">
            <a:extLst>
              <a:ext uri="{FF2B5EF4-FFF2-40B4-BE49-F238E27FC236}">
                <a16:creationId xmlns:a16="http://schemas.microsoft.com/office/drawing/2014/main" id="{D4236EB1-91BB-9041-8C37-751A570C769A}"/>
              </a:ext>
            </a:extLst>
          </p:cNvPr>
          <p:cNvSpPr/>
          <p:nvPr/>
        </p:nvSpPr>
        <p:spPr>
          <a:xfrm>
            <a:off x="4659266" y="1819101"/>
            <a:ext cx="2028356" cy="1429196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Light"/>
                <a:ea typeface="+mn-ea"/>
                <a:cs typeface="+mn-cs"/>
              </a:rPr>
              <a:t>Lineamientos ecoturismo comunitario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0204BB1C-5E14-BE4D-A881-A4CBD514DAE4}"/>
              </a:ext>
            </a:extLst>
          </p:cNvPr>
          <p:cNvSpPr/>
          <p:nvPr/>
        </p:nvSpPr>
        <p:spPr>
          <a:xfrm>
            <a:off x="4696993" y="3573075"/>
            <a:ext cx="1990630" cy="1553441"/>
          </a:xfrm>
          <a:prstGeom prst="rect">
            <a:avLst/>
          </a:prstGeom>
          <a:solidFill>
            <a:srgbClr val="2FD0C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Light"/>
                <a:ea typeface="+mn-ea"/>
                <a:cs typeface="+mn-cs"/>
              </a:rPr>
              <a:t>Gestión y planificación ecoturística Sinap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34830F8-CB18-4F46-A59C-B4CD0FD0EDBE}"/>
              </a:ext>
            </a:extLst>
          </p:cNvPr>
          <p:cNvSpPr/>
          <p:nvPr/>
        </p:nvSpPr>
        <p:spPr>
          <a:xfrm>
            <a:off x="4696994" y="5456154"/>
            <a:ext cx="1980104" cy="1025381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Light"/>
                <a:ea typeface="+mn-ea"/>
                <a:cs typeface="+mn-cs"/>
              </a:rPr>
              <a:t>Estrategia Negocios Verdes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308E8266-3E86-8E4C-9B50-F32FDFBD24A7}"/>
              </a:ext>
            </a:extLst>
          </p:cNvPr>
          <p:cNvSpPr/>
          <p:nvPr/>
        </p:nvSpPr>
        <p:spPr>
          <a:xfrm>
            <a:off x="4659266" y="188072"/>
            <a:ext cx="2028356" cy="1231404"/>
          </a:xfrm>
          <a:prstGeom prst="rect">
            <a:avLst/>
          </a:prstGeom>
          <a:solidFill>
            <a:srgbClr val="F42F6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 Light"/>
              <a:ea typeface="+mn-ea"/>
              <a:cs typeface="+mn-cs"/>
            </a:endParaRP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A608F787-55DC-FC4F-A40D-D553F2E4E5FD}"/>
              </a:ext>
            </a:extLst>
          </p:cNvPr>
          <p:cNvSpPr/>
          <p:nvPr/>
        </p:nvSpPr>
        <p:spPr>
          <a:xfrm rot="16200000">
            <a:off x="-1040336" y="4756731"/>
            <a:ext cx="2736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Lineamientos técnicos </a:t>
            </a:r>
            <a:endParaRPr kumimoji="0" lang="es-ES_tradnl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 Light"/>
              <a:ea typeface="+mn-ea"/>
              <a:cs typeface="+mn-cs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2EE5BCC-9327-9046-9F6F-6104876F2970}"/>
              </a:ext>
            </a:extLst>
          </p:cNvPr>
          <p:cNvSpPr txBox="1"/>
          <p:nvPr/>
        </p:nvSpPr>
        <p:spPr>
          <a:xfrm>
            <a:off x="5023694" y="449980"/>
            <a:ext cx="1337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Light"/>
                <a:ea typeface="+mn-ea"/>
                <a:cs typeface="+mn-cs"/>
              </a:rPr>
              <a:t>REPSE</a:t>
            </a:r>
          </a:p>
        </p:txBody>
      </p:sp>
    </p:spTree>
    <p:extLst>
      <p:ext uri="{BB962C8B-B14F-4D97-AF65-F5344CB8AC3E}">
        <p14:creationId xmlns:p14="http://schemas.microsoft.com/office/powerpoint/2010/main" val="37306346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>
            <a:extLst>
              <a:ext uri="{FF2B5EF4-FFF2-40B4-BE49-F238E27FC236}">
                <a16:creationId xmlns:a16="http://schemas.microsoft.com/office/drawing/2014/main" id="{21B0CBE4-77A4-4030-91BE-CEF561B4C3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901520"/>
          </a:xfrm>
          <a:prstGeom prst="rect">
            <a:avLst/>
          </a:prstGeom>
        </p:spPr>
      </p:pic>
      <p:pic>
        <p:nvPicPr>
          <p:cNvPr id="15" name="Imagen 14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32838131-F51E-4694-8F08-CEDEA111F6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012" y="58820"/>
            <a:ext cx="841420" cy="1088897"/>
          </a:xfrm>
          <a:prstGeom prst="rect">
            <a:avLst/>
          </a:prstGeom>
        </p:spPr>
      </p:pic>
      <p:sp>
        <p:nvSpPr>
          <p:cNvPr id="20" name="Título 1">
            <a:extLst>
              <a:ext uri="{FF2B5EF4-FFF2-40B4-BE49-F238E27FC236}">
                <a16:creationId xmlns:a16="http://schemas.microsoft.com/office/drawing/2014/main" id="{A0A7EB7D-F147-418B-8690-037B363EC443}"/>
              </a:ext>
            </a:extLst>
          </p:cNvPr>
          <p:cNvSpPr txBox="1">
            <a:spLocks/>
          </p:cNvSpPr>
          <p:nvPr/>
        </p:nvSpPr>
        <p:spPr>
          <a:xfrm>
            <a:off x="240873" y="1700898"/>
            <a:ext cx="3841852" cy="37526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>
              <a:lnSpc>
                <a:spcPct val="107000"/>
              </a:lnSpc>
              <a:spcAft>
                <a:spcPts val="800"/>
              </a:spcAft>
              <a:defRPr sz="4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Corales del Rosario y de San Bernardo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Tayrona</a:t>
            </a:r>
            <a:r>
              <a:rPr lang="es-ES" sz="14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2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(3 Cierres en el año)</a:t>
            </a:r>
            <a:endParaRPr lang="es-ES" sz="1600" b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Chingaza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Gorgona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SFF Malpelo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SFF Otún Quimbaya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Los Nevados </a:t>
            </a:r>
            <a:r>
              <a:rPr lang="es-ES" sz="12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(Abierto a partir del 10 de Agosto)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Cocuy</a:t>
            </a:r>
            <a:endParaRPr lang="en-US" sz="2000" b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id="{D4AC84E1-D6B8-429E-B716-7A0B699392DD}"/>
              </a:ext>
            </a:extLst>
          </p:cNvPr>
          <p:cNvSpPr txBox="1">
            <a:spLocks/>
          </p:cNvSpPr>
          <p:nvPr/>
        </p:nvSpPr>
        <p:spPr>
          <a:xfrm>
            <a:off x="7868406" y="1776597"/>
            <a:ext cx="4082723" cy="315990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>
              <a:lnSpc>
                <a:spcPct val="107000"/>
              </a:lnSpc>
              <a:spcAft>
                <a:spcPts val="800"/>
              </a:spcAft>
              <a:defRPr sz="4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Farallones de Cali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Tatamá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Utría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Cueva de los Guácharos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SFF Los Flamencos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ANU Los Estoraques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Macarena </a:t>
            </a:r>
            <a:r>
              <a:rPr lang="es-ES" sz="12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(meses de cierre - verano)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</a:t>
            </a:r>
            <a:r>
              <a:rPr lang="es-ES" sz="1800" b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Tinigua</a:t>
            </a:r>
            <a:endParaRPr lang="en-US" sz="2000" b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B35E27A0-CD73-4EB2-B69A-9B1A955FBA58}"/>
              </a:ext>
            </a:extLst>
          </p:cNvPr>
          <p:cNvSpPr txBox="1">
            <a:spLocks/>
          </p:cNvSpPr>
          <p:nvPr/>
        </p:nvSpPr>
        <p:spPr>
          <a:xfrm>
            <a:off x="1380771" y="403958"/>
            <a:ext cx="5773655" cy="4698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>
              <a:lnSpc>
                <a:spcPct val="107000"/>
              </a:lnSpc>
              <a:spcAft>
                <a:spcPts val="800"/>
              </a:spcAft>
              <a:defRPr sz="4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sz="2400" dirty="0">
                <a:effectLst/>
              </a:rPr>
              <a:t>REACTIVACIÓN ECOTURÍSTICA</a:t>
            </a:r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D0CE40D1-F68B-43D2-B9F7-E855471921A5}"/>
              </a:ext>
            </a:extLst>
          </p:cNvPr>
          <p:cNvSpPr txBox="1">
            <a:spLocks/>
          </p:cNvSpPr>
          <p:nvPr/>
        </p:nvSpPr>
        <p:spPr>
          <a:xfrm>
            <a:off x="9040752" y="201251"/>
            <a:ext cx="2736330" cy="92942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>
              <a:lnSpc>
                <a:spcPct val="107000"/>
              </a:lnSpc>
              <a:spcAft>
                <a:spcPts val="800"/>
              </a:spcAft>
              <a:defRPr sz="4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sz="2600" dirty="0">
                <a:effectLst/>
              </a:rPr>
              <a:t>PARQUES ABIERTOS</a:t>
            </a:r>
          </a:p>
        </p:txBody>
      </p:sp>
      <p:sp>
        <p:nvSpPr>
          <p:cNvPr id="23" name="Título 1">
            <a:extLst>
              <a:ext uri="{FF2B5EF4-FFF2-40B4-BE49-F238E27FC236}">
                <a16:creationId xmlns:a16="http://schemas.microsoft.com/office/drawing/2014/main" id="{3906B43B-CDD0-45F5-8A7B-9E9725AAE115}"/>
              </a:ext>
            </a:extLst>
          </p:cNvPr>
          <p:cNvSpPr txBox="1">
            <a:spLocks/>
          </p:cNvSpPr>
          <p:nvPr/>
        </p:nvSpPr>
        <p:spPr>
          <a:xfrm>
            <a:off x="7409810" y="29899"/>
            <a:ext cx="1956036" cy="134274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>
              <a:lnSpc>
                <a:spcPct val="107000"/>
              </a:lnSpc>
              <a:spcAft>
                <a:spcPts val="800"/>
              </a:spcAft>
              <a:defRPr sz="4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en-US" sz="8000" dirty="0">
                <a:effectLst/>
              </a:rPr>
              <a:t>23</a:t>
            </a:r>
            <a:endParaRPr lang="en-US" sz="80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82B7EB8E-C10E-7A4D-B373-115160AEFDBF}"/>
              </a:ext>
            </a:extLst>
          </p:cNvPr>
          <p:cNvSpPr txBox="1">
            <a:spLocks/>
          </p:cNvSpPr>
          <p:nvPr/>
        </p:nvSpPr>
        <p:spPr>
          <a:xfrm>
            <a:off x="4082724" y="1277725"/>
            <a:ext cx="3785682" cy="40408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>
              <a:lnSpc>
                <a:spcPct val="107000"/>
              </a:lnSpc>
              <a:spcAft>
                <a:spcPts val="800"/>
              </a:spcAft>
              <a:defRPr sz="4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endParaRPr lang="es-ES" sz="2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</a:t>
            </a:r>
            <a:r>
              <a:rPr lang="es-ES" sz="1800" b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Uramba</a:t>
            </a: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800" b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Bahia</a:t>
            </a: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800" b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Malaga</a:t>
            </a:r>
            <a:endParaRPr lang="es-ES" sz="1800" b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SFF Galeras</a:t>
            </a:r>
            <a:r>
              <a:rPr lang="es-ES" sz="16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2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(Particularidad Laguna de </a:t>
            </a:r>
            <a:r>
              <a:rPr lang="es-ES" sz="1200" b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telpis</a:t>
            </a:r>
            <a:r>
              <a:rPr lang="es-ES" sz="12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</a:t>
            </a:r>
            <a:r>
              <a:rPr lang="es-ES" sz="1800" b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Macuira</a:t>
            </a:r>
            <a:endParaRPr lang="es-ES" sz="1800" b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VP Isla de Salamanca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SFF Los Colorados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El </a:t>
            </a:r>
            <a:r>
              <a:rPr lang="es-ES" sz="1800" b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Tuparro</a:t>
            </a: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2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(Actualmente cerrado)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1800" b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PNN Amacayacu</a:t>
            </a:r>
          </a:p>
          <a:p>
            <a:endParaRPr lang="es-ES" sz="28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042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5E781A38-F8FC-E840-8DD4-3A2DAE775D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966"/>
          <a:stretch/>
        </p:blipFill>
        <p:spPr>
          <a:xfrm>
            <a:off x="0" y="-438137"/>
            <a:ext cx="4504057" cy="7296137"/>
          </a:xfrm>
          <a:prstGeom prst="rect">
            <a:avLst/>
          </a:prstGeom>
        </p:spPr>
      </p:pic>
      <p:sp>
        <p:nvSpPr>
          <p:cNvPr id="5" name="Rectangle 9">
            <a:extLst>
              <a:ext uri="{FF2B5EF4-FFF2-40B4-BE49-F238E27FC236}">
                <a16:creationId xmlns:a16="http://schemas.microsoft.com/office/drawing/2014/main" id="{4561692F-DEF9-BB4E-9C06-A93437412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9865" y="3284529"/>
            <a:ext cx="8374063" cy="1021818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s-ES" altLang="es-CO" sz="800" b="1" dirty="0">
              <a:latin typeface="Arial Narrow" panose="020B0606020202030204" pitchFamily="34" charset="0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s-ES" altLang="es-CO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ＭＳ Ｐゴシック" pitchFamily="34" charset="-128"/>
                <a:cs typeface="Arial" charset="0"/>
              </a:rPr>
              <a:t>MINISTERIO DE COMERCIO INDUSTRIA Y TURISMO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s-ES" altLang="es-CO" sz="1800" dirty="0"/>
              <a:t>(Dirección de Turismo)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s-ES" altLang="es-CO" sz="1800" dirty="0"/>
              <a:t>Viceministerio de Turismo</a:t>
            </a:r>
            <a:endParaRPr lang="es-MX" altLang="es-CO" sz="1600" b="1" dirty="0">
              <a:latin typeface="Arial Narrow" panose="020B0606020202030204" pitchFamily="34" charset="0"/>
            </a:endParaRPr>
          </a:p>
        </p:txBody>
      </p:sp>
      <p:sp>
        <p:nvSpPr>
          <p:cNvPr id="6" name="1 CuadroTexto">
            <a:extLst>
              <a:ext uri="{FF2B5EF4-FFF2-40B4-BE49-F238E27FC236}">
                <a16:creationId xmlns:a16="http://schemas.microsoft.com/office/drawing/2014/main" id="{BE9CC3C9-EB60-6143-8BB0-FC583FAD6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030" y="4562275"/>
            <a:ext cx="3621088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Tx/>
              <a:buChar char="-"/>
            </a:pPr>
            <a:r>
              <a:rPr lang="es-CO" altLang="es-CO" sz="1600" dirty="0">
                <a:solidFill>
                  <a:schemeClr val="bg1"/>
                </a:solidFill>
              </a:rPr>
              <a:t>Ley 300 de Turismo</a:t>
            </a:r>
          </a:p>
          <a:p>
            <a:pPr eaLnBrk="1" hangingPunct="1">
              <a:buFontTx/>
              <a:buChar char="-"/>
            </a:pPr>
            <a:r>
              <a:rPr lang="es-CO" altLang="es-CO" sz="2000" b="1" dirty="0">
                <a:solidFill>
                  <a:schemeClr val="bg1"/>
                </a:solidFill>
              </a:rPr>
              <a:t>Nueva Ley 2068 de 2020</a:t>
            </a:r>
          </a:p>
          <a:p>
            <a:pPr eaLnBrk="1" hangingPunct="1">
              <a:buFontTx/>
              <a:buChar char="-"/>
            </a:pPr>
            <a:r>
              <a:rPr lang="es-CO" altLang="es-CO" sz="1600" dirty="0">
                <a:solidFill>
                  <a:schemeClr val="bg1"/>
                </a:solidFill>
              </a:rPr>
              <a:t>Política Nacional de Ecoturismo		</a:t>
            </a:r>
          </a:p>
          <a:p>
            <a:pPr eaLnBrk="1" hangingPunct="1">
              <a:buFontTx/>
              <a:buChar char="-"/>
            </a:pPr>
            <a:r>
              <a:rPr lang="es-CO" altLang="es-CO" sz="1600" b="1" dirty="0">
                <a:solidFill>
                  <a:schemeClr val="bg1"/>
                </a:solidFill>
              </a:rPr>
              <a:t>Plan Sectorial de Turismo</a:t>
            </a:r>
          </a:p>
          <a:p>
            <a:pPr eaLnBrk="1" hangingPunct="1"/>
            <a:r>
              <a:rPr lang="es-CO" altLang="es-CO" sz="1600" b="1" dirty="0">
                <a:solidFill>
                  <a:schemeClr val="bg1"/>
                </a:solidFill>
              </a:rPr>
              <a:t>     </a:t>
            </a:r>
            <a:r>
              <a:rPr lang="es-CO" altLang="es-CO" sz="1600" dirty="0">
                <a:solidFill>
                  <a:schemeClr val="bg1"/>
                </a:solidFill>
              </a:rPr>
              <a:t>Turismo, el proposito que nos une</a:t>
            </a:r>
          </a:p>
          <a:p>
            <a:pPr eaLnBrk="1" hangingPunct="1"/>
            <a:r>
              <a:rPr lang="es-CO" altLang="es-CO" sz="1600" dirty="0">
                <a:solidFill>
                  <a:schemeClr val="bg1"/>
                </a:solidFill>
              </a:rPr>
              <a:t>     2018 - 2022</a:t>
            </a:r>
          </a:p>
        </p:txBody>
      </p:sp>
      <p:sp>
        <p:nvSpPr>
          <p:cNvPr id="7" name="2 CuadroTexto">
            <a:extLst>
              <a:ext uri="{FF2B5EF4-FFF2-40B4-BE49-F238E27FC236}">
                <a16:creationId xmlns:a16="http://schemas.microsoft.com/office/drawing/2014/main" id="{3F2DC802-C9A2-3942-A284-46C77F19D3DA}"/>
              </a:ext>
            </a:extLst>
          </p:cNvPr>
          <p:cNvSpPr txBox="1"/>
          <p:nvPr/>
        </p:nvSpPr>
        <p:spPr>
          <a:xfrm>
            <a:off x="5936897" y="4916000"/>
            <a:ext cx="4104705" cy="64633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es-CO" altLang="es-CO" sz="1800">
                <a:latin typeface="Calibri" panose="020F0502020204030204" pitchFamily="34" charset="0"/>
              </a:rPr>
              <a:t>Articulación permanente entre Ministerios,  (Parques y Viceministerio)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EECF8A-7D27-4A4D-B128-494B51328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4633" y="1409696"/>
            <a:ext cx="4176713" cy="161890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s-ES" altLang="es-CO" sz="900" b="1" dirty="0">
              <a:latin typeface="Arial Narrow" pitchFamily="34" charset="0"/>
              <a:cs typeface="Arial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es-ES" altLang="es-C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MINISTERIO DE AMBIENTE Y DESARROLLO SOSTENIBLE</a:t>
            </a: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endParaRPr lang="es-ES" altLang="es-CO" sz="2000" dirty="0">
              <a:latin typeface="Arial" charset="0"/>
              <a:cs typeface="Arial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es-ES" altLang="es-CO" sz="2000" dirty="0">
                <a:latin typeface="Arial" charset="0"/>
                <a:cs typeface="Arial" charset="0"/>
              </a:rPr>
              <a:t>Parques Nacionales Naturales de Colombia</a:t>
            </a:r>
            <a:endParaRPr lang="es-MX" altLang="es-CO" sz="1800" b="1" dirty="0">
              <a:latin typeface="Arial Narrow" pitchFamily="34" charset="0"/>
              <a:cs typeface="Arial" charset="0"/>
            </a:endParaRPr>
          </a:p>
        </p:txBody>
      </p:sp>
      <p:sp>
        <p:nvSpPr>
          <p:cNvPr id="11" name="Text Box 8">
            <a:extLst>
              <a:ext uri="{FF2B5EF4-FFF2-40B4-BE49-F238E27FC236}">
                <a16:creationId xmlns:a16="http://schemas.microsoft.com/office/drawing/2014/main" id="{6B3929BC-BC37-1C4F-9EA1-A7EC31C81B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19291" y="363301"/>
            <a:ext cx="871378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s-ES_tradnl" altLang="es-CO" b="1" dirty="0"/>
              <a:t>GOBIERNO NACIONAL</a:t>
            </a:r>
          </a:p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es-ES_tradnl" altLang="es-CO" b="1" dirty="0"/>
              <a:t>Políticas de Turismo y Ambiente</a:t>
            </a: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94DFB23B-0A5E-DF40-BB25-5BFEFE542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0270" y="1348140"/>
            <a:ext cx="3923658" cy="168046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s-ES" altLang="es-CO" sz="900" b="1" dirty="0">
              <a:latin typeface="Arial Narrow" pitchFamily="34" charset="0"/>
              <a:cs typeface="Arial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es-ES" altLang="es-CO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MINISTERIO DE COMERCIO INDUSTRIA Y TURISMO</a:t>
            </a: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endParaRPr lang="es-ES" altLang="es-CO" sz="2000" dirty="0">
              <a:latin typeface="Arial" charset="0"/>
              <a:cs typeface="Arial" charset="0"/>
            </a:endParaRP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r>
              <a:rPr lang="es-ES" altLang="es-CO" sz="2000" dirty="0">
                <a:latin typeface="Arial" charset="0"/>
                <a:cs typeface="Arial" charset="0"/>
              </a:rPr>
              <a:t>Viceministerio de Turismo</a:t>
            </a:r>
          </a:p>
          <a:p>
            <a:pPr marL="0" indent="0" algn="just" eaLnBrk="1" hangingPunct="1">
              <a:lnSpc>
                <a:spcPct val="80000"/>
              </a:lnSpc>
              <a:buNone/>
              <a:defRPr/>
            </a:pPr>
            <a:endParaRPr lang="es-MX" altLang="es-CO" sz="1800" b="1" dirty="0">
              <a:latin typeface="Arial Narrow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9334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3 Imagen">
            <a:extLst>
              <a:ext uri="{FF2B5EF4-FFF2-40B4-BE49-F238E27FC236}">
                <a16:creationId xmlns:a16="http://schemas.microsoft.com/office/drawing/2014/main" id="{EFED9B8E-F898-485E-BD7D-663B2E69E16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8719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3 Imagen">
            <a:extLst>
              <a:ext uri="{FF2B5EF4-FFF2-40B4-BE49-F238E27FC236}">
                <a16:creationId xmlns:a16="http://schemas.microsoft.com/office/drawing/2014/main" id="{6F409D9B-350A-4728-8B17-4660F41C5F0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88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96969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3 Imagen">
            <a:extLst>
              <a:ext uri="{FF2B5EF4-FFF2-40B4-BE49-F238E27FC236}">
                <a16:creationId xmlns:a16="http://schemas.microsoft.com/office/drawing/2014/main" id="{14A11200-E96F-4397-A28D-3651AB56637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95595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1 Imagen">
            <a:extLst>
              <a:ext uri="{FF2B5EF4-FFF2-40B4-BE49-F238E27FC236}">
                <a16:creationId xmlns:a16="http://schemas.microsoft.com/office/drawing/2014/main" id="{C8B3B84D-6FBC-4AFA-BA4C-A1F341F55BE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3094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5 Imagen" descr="1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5157789"/>
            <a:ext cx="9144000" cy="136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5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2314" y="1260475"/>
            <a:ext cx="3455987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Group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406209"/>
              </p:ext>
            </p:extLst>
          </p:nvPr>
        </p:nvGraphicFramePr>
        <p:xfrm>
          <a:off x="6959600" y="1536701"/>
          <a:ext cx="3124558" cy="2979567"/>
        </p:xfrm>
        <a:graphic>
          <a:graphicData uri="http://schemas.openxmlformats.org/drawingml/2006/table">
            <a:tbl>
              <a:tblPr/>
              <a:tblGrid>
                <a:gridCol w="3124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5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DIRECCIÓN TERRITORIAL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28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1. Caribe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4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2. Andes Nororientales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7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3. Andes Occidentales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4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4. Pacífico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28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5. Orinoquia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B99C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28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6. Amazonia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F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9259" name="1 CuadroTexto"/>
          <p:cNvSpPr txBox="1">
            <a:spLocks noChangeArrowheads="1"/>
          </p:cNvSpPr>
          <p:nvPr/>
        </p:nvSpPr>
        <p:spPr bwMode="auto">
          <a:xfrm>
            <a:off x="296214" y="303213"/>
            <a:ext cx="9361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CO" altLang="es-CO" sz="3600" b="1">
                <a:latin typeface="Arial Narrow" charset="0"/>
              </a:rPr>
              <a:t>Como Operamos en el Territorio Colombiano</a:t>
            </a:r>
            <a:r>
              <a:rPr lang="es-CO" altLang="es-CO" sz="2400">
                <a:latin typeface="Arial" charset="0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2018627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D4089B03-DA69-8F41-9B19-238D3192F1F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72616" cy="655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2731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3 Imagen" descr="Tayrona Julia Miranda Londoño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11328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3 Imagen" descr="SY-Sguerra-PNN Tayrona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7939"/>
            <a:ext cx="91440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623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3 Imagen" descr="DSC0060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57486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5 Imagen" descr="pnn tayrona 07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6193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8CB13C6-7458-51AE-7890-5D651818C0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19"/>
          <a:stretch/>
        </p:blipFill>
        <p:spPr>
          <a:xfrm>
            <a:off x="-1" y="1392633"/>
            <a:ext cx="12191736" cy="532764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EF8E391-9113-8878-26DD-ECCFCF480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3333" y="842780"/>
            <a:ext cx="11195329" cy="551205"/>
          </a:xfrm>
        </p:spPr>
        <p:txBody>
          <a:bodyPr>
            <a:normAutofit/>
          </a:bodyPr>
          <a:lstStyle/>
          <a:p>
            <a:pPr algn="ctr"/>
            <a:r>
              <a:rPr lang="es-ES" sz="2400" b="1" spc="95" dirty="0">
                <a:solidFill>
                  <a:schemeClr val="tx1"/>
                </a:solidFill>
                <a:latin typeface="+mj-lt"/>
                <a:cs typeface="Roboto"/>
              </a:rPr>
              <a:t>ESTO ES PARQUES NACIONALES NATURALES</a:t>
            </a:r>
            <a:endParaRPr lang="es-CO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109A14F-4311-8FEB-25E2-96309EFF3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569" y="4383721"/>
            <a:ext cx="11314599" cy="1569131"/>
          </a:xfrm>
        </p:spPr>
        <p:txBody>
          <a:bodyPr>
            <a:normAutofit/>
          </a:bodyPr>
          <a:lstStyle/>
          <a:p>
            <a:pPr marL="114297" indent="0" algn="just">
              <a:lnSpc>
                <a:spcPct val="100000"/>
              </a:lnSpc>
              <a:buNone/>
            </a:pPr>
            <a:r>
              <a:rPr lang="es-CO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E</a:t>
            </a:r>
            <a:r>
              <a:rPr lang="es-ES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 la entidad encargada de la administración y manejo del Sistema de Parques Nacionales Naturales y la Coordinación del Sistema Nacional de Áreas Protegidas. </a:t>
            </a: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4660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4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Bef>
                    <a:spcPts val="800"/>
                  </a:spcBef>
                  <a:buClr>
                    <a:srgbClr val="0054BC"/>
                  </a:buClr>
                  <a:buSzPts val="2100"/>
                </a:pPr>
                <a:r>
                  <a:rPr lang="es-CO" sz="800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dirty="0"/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5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4" name="Rectángulo 3">
            <a:extLst>
              <a:ext uri="{FF2B5EF4-FFF2-40B4-BE49-F238E27FC236}">
                <a16:creationId xmlns:a16="http://schemas.microsoft.com/office/drawing/2014/main" id="{79D49AFE-8FE3-7E1B-959B-60976E81ECC0}"/>
              </a:ext>
            </a:extLst>
          </p:cNvPr>
          <p:cNvSpPr/>
          <p:nvPr/>
        </p:nvSpPr>
        <p:spPr>
          <a:xfrm>
            <a:off x="583099" y="4380559"/>
            <a:ext cx="11170069" cy="1569131"/>
          </a:xfrm>
          <a:prstGeom prst="rect">
            <a:avLst/>
          </a:prstGeom>
          <a:solidFill>
            <a:srgbClr val="FFFFFF">
              <a:alpha val="1098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7137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4 Imagen" descr="pnn tayrona 0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55807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D619ACDF-8039-6249-8AB9-E790C40CD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2772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3 Imagen" descr="Diving Planet Jorge (52).JPG">
            <a:extLst>
              <a:ext uri="{FF2B5EF4-FFF2-40B4-BE49-F238E27FC236}">
                <a16:creationId xmlns:a16="http://schemas.microsoft.com/office/drawing/2014/main" id="{941E33D3-31C0-4A4F-A640-3F8942A831A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3057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3 Imagen" descr="33c.jpg">
            <a:extLst>
              <a:ext uri="{FF2B5EF4-FFF2-40B4-BE49-F238E27FC236}">
                <a16:creationId xmlns:a16="http://schemas.microsoft.com/office/drawing/2014/main" id="{C67938DB-8EA4-4566-90DE-374BE0E0A72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43578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3 Imagen" descr="DSC04178.JPG">
            <a:extLst>
              <a:ext uri="{FF2B5EF4-FFF2-40B4-BE49-F238E27FC236}">
                <a16:creationId xmlns:a16="http://schemas.microsoft.com/office/drawing/2014/main" id="{0D6A8AE1-08DC-49E6-BCDF-B2DA56BBEBA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32655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3 Imagen" descr="15c.jpg">
            <a:extLst>
              <a:ext uri="{FF2B5EF4-FFF2-40B4-BE49-F238E27FC236}">
                <a16:creationId xmlns:a16="http://schemas.microsoft.com/office/drawing/2014/main" id="{480A3774-02A4-4A5A-9C11-76AD34E4FD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20841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3 Imagen" descr="5.jpg">
            <a:extLst>
              <a:ext uri="{FF2B5EF4-FFF2-40B4-BE49-F238E27FC236}">
                <a16:creationId xmlns:a16="http://schemas.microsoft.com/office/drawing/2014/main" id="{25BB36F1-9D04-4393-89EC-BEAF5321097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40034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3 Imagen" descr="Plantilla Presentación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2 Imagen" descr="PA140044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-28575"/>
            <a:ext cx="9144000" cy="530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1920231" y="116632"/>
            <a:ext cx="5688012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s-MX" altLang="es-CO" sz="3000" b="1" dirty="0">
                <a:solidFill>
                  <a:prstClr val="white"/>
                </a:solidFill>
                <a:latin typeface="Arial Narrow" pitchFamily="34" charset="0"/>
              </a:rPr>
              <a:t>Vía Parque Isla de Salamanca</a:t>
            </a:r>
            <a:endParaRPr lang="es-ES" altLang="es-CO" sz="3000" b="1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21512" name="Rectangle 5"/>
          <p:cNvSpPr>
            <a:spLocks noChangeArrowheads="1"/>
          </p:cNvSpPr>
          <p:nvPr/>
        </p:nvSpPr>
        <p:spPr bwMode="auto">
          <a:xfrm>
            <a:off x="1559497" y="621457"/>
            <a:ext cx="439261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s-MX" altLang="es-CO" sz="1800" dirty="0">
                <a:solidFill>
                  <a:prstClr val="white"/>
                </a:solidFill>
                <a:latin typeface="Arial Narrow" pitchFamily="34" charset="0"/>
              </a:rPr>
              <a:t>Ecosistema: </a:t>
            </a:r>
            <a:r>
              <a:rPr lang="es-CO" altLang="es-CO" sz="1800" dirty="0">
                <a:solidFill>
                  <a:prstClr val="white"/>
                </a:solidFill>
                <a:latin typeface="Arial Narrow" pitchFamily="34" charset="0"/>
              </a:rPr>
              <a:t>Manglares, bosque seco tropical</a:t>
            </a:r>
            <a:endParaRPr lang="es-ES" altLang="es-CO" sz="1800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7824193" y="1268414"/>
            <a:ext cx="2624717" cy="2449513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Ubicación: </a:t>
            </a:r>
          </a:p>
          <a:p>
            <a:pPr>
              <a:defRPr/>
            </a:pP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Dpto. de Magdalena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Año de creación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1969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Superficie: 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56.200 ha </a:t>
            </a: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Altitud: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0-6 msnm 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Clima: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cálido </a:t>
            </a: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Temperatura: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30 </a:t>
            </a:r>
            <a:r>
              <a:rPr lang="es-CO" sz="1600" dirty="0" err="1">
                <a:solidFill>
                  <a:prstClr val="white"/>
                </a:solidFill>
                <a:latin typeface="Arial Narrow" panose="020B0606020202030204" pitchFamily="34" charset="0"/>
              </a:rPr>
              <a:t>ºC</a:t>
            </a:r>
            <a:endParaRPr lang="es-CO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Temporada: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Dic-Abr, Jul-</a:t>
            </a:r>
            <a:r>
              <a:rPr lang="es-CO" sz="1600" dirty="0" err="1">
                <a:solidFill>
                  <a:prstClr val="white"/>
                </a:solidFill>
                <a:latin typeface="Arial Narrow" panose="020B0606020202030204" pitchFamily="34" charset="0"/>
              </a:rPr>
              <a:t>Ago</a:t>
            </a: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 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8328249" y="3844004"/>
            <a:ext cx="1956021" cy="377084"/>
            <a:chOff x="6804248" y="3844004"/>
            <a:chExt cx="1956021" cy="377084"/>
          </a:xfrm>
        </p:grpSpPr>
        <p:pic>
          <p:nvPicPr>
            <p:cNvPr id="26" name="25 Imagen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00908" y="3853813"/>
              <a:ext cx="371859" cy="365956"/>
            </a:xfrm>
            <a:prstGeom prst="rect">
              <a:avLst/>
            </a:prstGeom>
          </p:spPr>
        </p:pic>
        <p:pic>
          <p:nvPicPr>
            <p:cNvPr id="27" name="26 Imagen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88410" y="3855132"/>
              <a:ext cx="371859" cy="365956"/>
            </a:xfrm>
            <a:prstGeom prst="rect">
              <a:avLst/>
            </a:prstGeom>
          </p:spPr>
        </p:pic>
        <p:pic>
          <p:nvPicPr>
            <p:cNvPr id="28" name="27 Imagen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8020" y="3849124"/>
              <a:ext cx="371859" cy="365956"/>
            </a:xfrm>
            <a:prstGeom prst="rect">
              <a:avLst/>
            </a:prstGeom>
          </p:spPr>
        </p:pic>
        <p:pic>
          <p:nvPicPr>
            <p:cNvPr id="29" name="28 Imagen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8820" y="3844004"/>
              <a:ext cx="371859" cy="365956"/>
            </a:xfrm>
            <a:prstGeom prst="rect">
              <a:avLst/>
            </a:prstGeom>
          </p:spPr>
        </p:pic>
        <p:pic>
          <p:nvPicPr>
            <p:cNvPr id="31" name="30 Imagen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4248" y="3849124"/>
              <a:ext cx="371859" cy="365956"/>
            </a:xfrm>
            <a:prstGeom prst="rect">
              <a:avLst/>
            </a:prstGeom>
          </p:spPr>
        </p:pic>
      </p:grp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1524000" y="5264696"/>
            <a:ext cx="9144000" cy="36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s-CO" altLang="es-CO" u="sng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7614702" y="6519446"/>
            <a:ext cx="3156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solidFill>
                  <a:prstClr val="white"/>
                </a:solidFill>
                <a:latin typeface="Arial Narrow" pitchFamily="34" charset="0"/>
              </a:rPr>
              <a:t>www.parquesnacionales.gov.co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1524000" y="5256212"/>
            <a:ext cx="9144000" cy="1617665"/>
            <a:chOff x="0" y="5256211"/>
            <a:chExt cx="9144000" cy="1617665"/>
          </a:xfrm>
        </p:grpSpPr>
        <p:pic>
          <p:nvPicPr>
            <p:cNvPr id="21508" name="3 Imagen" descr="salamanca7_fto_giovanny_pulido.JPG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72088"/>
              <a:ext cx="2525713" cy="1585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0" name="6 Imagen" descr="P1000379.JPG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3623" y="5256211"/>
              <a:ext cx="2460625" cy="1606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4 Imagen" descr="salamanca3_fto_giovanny_pulido.JPG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0725" y="5256211"/>
              <a:ext cx="2386013" cy="1609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Imagen 18" descr="F:\DATOS\Pictures\SALIDA SALAMANCA-DICIEMBRE\DSC06678.JPG"/>
            <p:cNvPicPr/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4648" y="5266015"/>
              <a:ext cx="2949352" cy="160786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604461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Marcador de contenido 12">
            <a:extLst>
              <a:ext uri="{FF2B5EF4-FFF2-40B4-BE49-F238E27FC236}">
                <a16:creationId xmlns:a16="http://schemas.microsoft.com/office/drawing/2014/main" id="{5CF3B15F-4CB4-3C40-AF20-AA24091EB6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50918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3 Imagen" descr="DSC_162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8223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4 Imagen" descr="Plantilla Presentación.jpg">
            <a:extLst>
              <a:ext uri="{FF2B5EF4-FFF2-40B4-BE49-F238E27FC236}">
                <a16:creationId xmlns:a16="http://schemas.microsoft.com/office/drawing/2014/main" id="{0DF2A6E3-CC5D-4250-BAB9-EB68AF9DD0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1 Imagen">
            <a:extLst>
              <a:ext uri="{FF2B5EF4-FFF2-40B4-BE49-F238E27FC236}">
                <a16:creationId xmlns:a16="http://schemas.microsoft.com/office/drawing/2014/main" id="{00476100-1DA1-4DD9-A421-AD10F7E1164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6837" y="0"/>
            <a:ext cx="5745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1 CuadroTexto">
            <a:extLst>
              <a:ext uri="{FF2B5EF4-FFF2-40B4-BE49-F238E27FC236}">
                <a16:creationId xmlns:a16="http://schemas.microsoft.com/office/drawing/2014/main" id="{8A358A36-6967-4A80-8392-0A70E58AD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393" y="1305341"/>
            <a:ext cx="4355519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chemeClr val="tx1"/>
              </a:buClr>
              <a:buFontTx/>
              <a:buNone/>
            </a:pPr>
            <a:r>
              <a:rPr lang="es-ES" altLang="es-CO" sz="2000" b="1" dirty="0">
                <a:latin typeface="Arial Narrow" panose="020B0606020202030204" pitchFamily="34" charset="0"/>
              </a:rPr>
              <a:t>ECOSISTEMAS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Tx/>
              <a:buNone/>
            </a:pPr>
            <a:endParaRPr lang="es-ES" altLang="es-CO" sz="2000" b="1" dirty="0">
              <a:latin typeface="Arial Narrow" panose="020B0606020202030204" pitchFamily="34" charset="0"/>
            </a:endParaRP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Nevados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Bosque húmedo tropical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Humedales (lagunas, ríos y </a:t>
            </a:r>
            <a:r>
              <a:rPr lang="es-ES" altLang="es-CO" sz="2000" b="1" dirty="0" err="1">
                <a:latin typeface="Arial Narrow" panose="020B0606020202030204" pitchFamily="34" charset="0"/>
              </a:rPr>
              <a:t>madreviejas</a:t>
            </a:r>
            <a:r>
              <a:rPr lang="es-ES" altLang="es-CO" sz="2000" b="1" dirty="0">
                <a:latin typeface="Arial Narrow" panose="020B0606020202030204" pitchFamily="34" charset="0"/>
              </a:rPr>
              <a:t>)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Zonas áridas y semiáridas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Playas arenosas y rocosas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Arrecifes de coral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Páramos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Bosque Andino </a:t>
            </a:r>
            <a:r>
              <a:rPr lang="es-ES" altLang="es-CO" sz="2000" b="1" dirty="0" err="1">
                <a:latin typeface="Arial Narrow" panose="020B0606020202030204" pitchFamily="34" charset="0"/>
              </a:rPr>
              <a:t>ó</a:t>
            </a:r>
            <a:r>
              <a:rPr lang="es-ES" altLang="es-CO" sz="2000" b="1" dirty="0">
                <a:latin typeface="Arial Narrow" panose="020B0606020202030204" pitchFamily="34" charset="0"/>
              </a:rPr>
              <a:t> niebla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Sabanas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Bosque seco tropical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Praderas de pastos marinos</a:t>
            </a:r>
          </a:p>
          <a:p>
            <a:pPr algn="just" eaLnBrk="1" hangingPunct="1">
              <a:spcBef>
                <a:spcPct val="0"/>
              </a:spcBef>
              <a:buClr>
                <a:schemeClr val="tx1"/>
              </a:buClr>
              <a:buFont typeface="Arial" panose="020B0604020202020204" pitchFamily="34" charset="0"/>
              <a:buAutoNum type="arabicPeriod"/>
            </a:pPr>
            <a:r>
              <a:rPr lang="es-ES" altLang="es-CO" sz="2000" b="1" dirty="0">
                <a:latin typeface="Arial Narrow" panose="020B0606020202030204" pitchFamily="34" charset="0"/>
              </a:rPr>
              <a:t>Manglares</a:t>
            </a:r>
            <a:endParaRPr lang="es-MX" altLang="es-CO" sz="2000" b="1" dirty="0">
              <a:latin typeface="Arial Narrow" panose="020B0606020202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CO" sz="2000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2 Imagen" descr="IMG_492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54608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3 Imagen" descr="IMG_027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796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5 Imagen" descr="DSC_003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37844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3" descr="D:\documentos\Documents\FOTOS\FLAMENCOS\Agosto 21 2013\DSC0419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1938" y="-114300"/>
            <a:ext cx="10445750" cy="696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853074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3 Imagen" descr="DSC_107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43970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9A4B876F-547E-1C4E-9F8F-258976E8826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017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parquesnacionales.gov.co/portal/wp-content/uploads/2013/07/Ryan_Whisner_cuidad_perdid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7650" y="1"/>
            <a:ext cx="9144000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1847528" y="116633"/>
            <a:ext cx="96837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MX" altLang="es-CO" sz="3000" b="1" dirty="0">
                <a:solidFill>
                  <a:prstClr val="white"/>
                </a:solidFill>
                <a:latin typeface="Arial Narrow" pitchFamily="34" charset="0"/>
              </a:rPr>
              <a:t>Parque Nacional Natural Sierra Nevada de Santa Marta</a:t>
            </a:r>
            <a:endParaRPr lang="es-ES" altLang="es-CO" sz="3000" b="1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1847529" y="621457"/>
            <a:ext cx="759618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MX" altLang="es-CO" sz="1800" dirty="0">
                <a:solidFill>
                  <a:prstClr val="white"/>
                </a:solidFill>
                <a:latin typeface="Arial Narrow" pitchFamily="34" charset="0"/>
              </a:rPr>
              <a:t>Ecosistema: </a:t>
            </a:r>
            <a:r>
              <a:rPr lang="es-CO" altLang="es-CO" sz="1800" dirty="0">
                <a:solidFill>
                  <a:prstClr val="white"/>
                </a:solidFill>
                <a:latin typeface="Arial Narrow" pitchFamily="34" charset="0"/>
              </a:rPr>
              <a:t>Selva húmeda tropical, selva </a:t>
            </a:r>
            <a:r>
              <a:rPr lang="es-CO" altLang="es-CO" sz="1800" dirty="0" err="1">
                <a:solidFill>
                  <a:prstClr val="white"/>
                </a:solidFill>
                <a:latin typeface="Arial Narrow" pitchFamily="34" charset="0"/>
              </a:rPr>
              <a:t>subandina</a:t>
            </a:r>
            <a:r>
              <a:rPr lang="es-CO" altLang="es-CO" sz="1800" dirty="0">
                <a:solidFill>
                  <a:prstClr val="white"/>
                </a:solidFill>
                <a:latin typeface="Arial Narrow" pitchFamily="34" charset="0"/>
              </a:rPr>
              <a:t>, páramo, </a:t>
            </a:r>
            <a:r>
              <a:rPr lang="es-CO" altLang="es-CO" sz="1800" dirty="0" err="1">
                <a:solidFill>
                  <a:prstClr val="white"/>
                </a:solidFill>
                <a:latin typeface="Arial Narrow" pitchFamily="34" charset="0"/>
              </a:rPr>
              <a:t>subpáramo</a:t>
            </a:r>
            <a:r>
              <a:rPr lang="es-CO" altLang="es-CO" sz="1800" dirty="0">
                <a:solidFill>
                  <a:prstClr val="white"/>
                </a:solidFill>
                <a:latin typeface="Arial Narrow" pitchFamily="34" charset="0"/>
              </a:rPr>
              <a:t>, piso </a:t>
            </a:r>
            <a:r>
              <a:rPr lang="es-CO" altLang="es-CO" sz="1800" dirty="0" err="1">
                <a:solidFill>
                  <a:prstClr val="white"/>
                </a:solidFill>
                <a:latin typeface="Arial Narrow" pitchFamily="34" charset="0"/>
              </a:rPr>
              <a:t>nival</a:t>
            </a:r>
            <a:r>
              <a:rPr lang="es-CO" altLang="es-CO" sz="1800" dirty="0">
                <a:solidFill>
                  <a:prstClr val="white"/>
                </a:solidFill>
                <a:latin typeface="Arial Narrow" pitchFamily="34" charset="0"/>
              </a:rPr>
              <a:t>.</a:t>
            </a:r>
            <a:endParaRPr lang="es-ES" altLang="es-CO" sz="1800" dirty="0">
              <a:solidFill>
                <a:prstClr val="white"/>
              </a:solidFill>
              <a:latin typeface="Arial Narrow" pitchFamily="34" charset="0"/>
            </a:endParaRPr>
          </a:p>
        </p:txBody>
      </p:sp>
      <p:pic>
        <p:nvPicPr>
          <p:cNvPr id="22534" name="Picture 4" descr="http://www.parquesnacionales.gov.co/portal/wp-content/uploads/2013/07/Laguna_de_Nukalindwe_Juan_Carlos_Roch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7650" y="5095876"/>
            <a:ext cx="31623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6" descr="http://www.parquesnacionales.gov.co/portal/wp-content/uploads/2013/07/Pueblo_Arhuaco_Melisa_Valenzuel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6400" y="5095876"/>
            <a:ext cx="3175000" cy="177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8" descr="http://www.parquesnacionales.gov.co/portal/wp-content/uploads/2013/07/PNN_Sierra_Nevada_de_Santa_Marta_-_aerea_-_danilo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5067300"/>
            <a:ext cx="3270250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upo 3"/>
          <p:cNvGrpSpPr/>
          <p:nvPr/>
        </p:nvGrpSpPr>
        <p:grpSpPr>
          <a:xfrm>
            <a:off x="7641730" y="4035731"/>
            <a:ext cx="2755942" cy="374915"/>
            <a:chOff x="6117730" y="4035730"/>
            <a:chExt cx="2755942" cy="374915"/>
          </a:xfrm>
        </p:grpSpPr>
        <p:pic>
          <p:nvPicPr>
            <p:cNvPr id="13" name="12 Imagen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13162" y="4044689"/>
              <a:ext cx="371859" cy="365956"/>
            </a:xfrm>
            <a:prstGeom prst="rect">
              <a:avLst/>
            </a:prstGeom>
          </p:spPr>
        </p:pic>
        <p:pic>
          <p:nvPicPr>
            <p:cNvPr id="16" name="15 Imagen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00663" y="4035730"/>
              <a:ext cx="371859" cy="365956"/>
            </a:xfrm>
            <a:prstGeom prst="rect">
              <a:avLst/>
            </a:prstGeom>
          </p:spPr>
        </p:pic>
        <p:pic>
          <p:nvPicPr>
            <p:cNvPr id="17" name="16 Imagen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1813" y="4037049"/>
              <a:ext cx="371859" cy="365956"/>
            </a:xfrm>
            <a:prstGeom prst="rect">
              <a:avLst/>
            </a:prstGeom>
          </p:spPr>
        </p:pic>
        <p:pic>
          <p:nvPicPr>
            <p:cNvPr id="18" name="17 Imagen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09099" y="4044689"/>
              <a:ext cx="371859" cy="365956"/>
            </a:xfrm>
            <a:prstGeom prst="rect">
              <a:avLst/>
            </a:prstGeom>
          </p:spPr>
        </p:pic>
        <p:pic>
          <p:nvPicPr>
            <p:cNvPr id="19" name="18 Imagen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19899" y="4039569"/>
              <a:ext cx="371859" cy="365956"/>
            </a:xfrm>
            <a:prstGeom prst="rect">
              <a:avLst/>
            </a:prstGeom>
          </p:spPr>
        </p:pic>
        <p:pic>
          <p:nvPicPr>
            <p:cNvPr id="20" name="19 Imagen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19918" y="4039569"/>
              <a:ext cx="371859" cy="365956"/>
            </a:xfrm>
            <a:prstGeom prst="rect">
              <a:avLst/>
            </a:prstGeom>
          </p:spPr>
        </p:pic>
        <p:pic>
          <p:nvPicPr>
            <p:cNvPr id="21" name="20 Imagen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17730" y="4044689"/>
              <a:ext cx="371859" cy="365956"/>
            </a:xfrm>
            <a:prstGeom prst="rect">
              <a:avLst/>
            </a:prstGeom>
          </p:spPr>
        </p:pic>
      </p:grpSp>
      <p:sp>
        <p:nvSpPr>
          <p:cNvPr id="22" name="21 Rectángulo redondeado"/>
          <p:cNvSpPr/>
          <p:nvPr/>
        </p:nvSpPr>
        <p:spPr>
          <a:xfrm>
            <a:off x="7896226" y="1458028"/>
            <a:ext cx="2449512" cy="2449513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s-CO" sz="1600" b="1" dirty="0">
              <a:solidFill>
                <a:prstClr val="white"/>
              </a:solidFill>
              <a:latin typeface="Arial Narrow" pitchFamily="34" charset="0"/>
            </a:endParaRP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itchFamily="34" charset="0"/>
              </a:rPr>
              <a:t>Ubicación: </a:t>
            </a:r>
          </a:p>
          <a:p>
            <a:pPr>
              <a:defRPr/>
            </a:pP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Dptos. de Magdalena, Cesar y La Guajira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Año de creación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1964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Superficie: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383.000 ha </a:t>
            </a: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Altitud: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0-5775 msnm </a:t>
            </a: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Clima: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cálido – helado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Temperatura: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0 - 28 </a:t>
            </a:r>
            <a:r>
              <a:rPr lang="es-CO" sz="1600" dirty="0" err="1">
                <a:solidFill>
                  <a:prstClr val="white"/>
                </a:solidFill>
                <a:latin typeface="Arial Narrow" panose="020B0606020202030204" pitchFamily="34" charset="0"/>
              </a:rPr>
              <a:t>ºC</a:t>
            </a:r>
            <a:endParaRPr lang="es-CO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Temporada: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Dic-Abr</a:t>
            </a:r>
          </a:p>
          <a:p>
            <a:pPr>
              <a:defRPr/>
            </a:pPr>
            <a:endParaRPr lang="es-CO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1524000" y="5085184"/>
            <a:ext cx="9144000" cy="36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s-CO" altLang="es-CO" u="sng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7614702" y="6519446"/>
            <a:ext cx="3156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solidFill>
                  <a:prstClr val="white"/>
                </a:solidFill>
                <a:latin typeface="Arial Narrow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115406941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17650" y="3176"/>
            <a:ext cx="9144000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668464" y="765175"/>
            <a:ext cx="759618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MX" altLang="es-CO" sz="1800" dirty="0">
                <a:solidFill>
                  <a:prstClr val="white"/>
                </a:solidFill>
                <a:latin typeface="Arial Narrow" pitchFamily="34" charset="0"/>
              </a:rPr>
              <a:t>Ecosistema: Bosques de manglar, arrecifes coralinos, bosque  seco y pastos marinos</a:t>
            </a:r>
            <a:endParaRPr lang="es-ES" altLang="es-CO" sz="1800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668463" y="260351"/>
            <a:ext cx="96837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MX" altLang="es-CO" sz="3000" b="1" dirty="0">
                <a:solidFill>
                  <a:prstClr val="white"/>
                </a:solidFill>
                <a:latin typeface="Arial Narrow" pitchFamily="34" charset="0"/>
              </a:rPr>
              <a:t>Parque Nacional Natural Old Providence Mac </a:t>
            </a:r>
            <a:r>
              <a:rPr lang="es-MX" altLang="es-CO" sz="3000" b="1" dirty="0" err="1">
                <a:solidFill>
                  <a:prstClr val="white"/>
                </a:solidFill>
                <a:latin typeface="Arial Narrow" pitchFamily="34" charset="0"/>
              </a:rPr>
              <a:t>Bean</a:t>
            </a:r>
            <a:r>
              <a:rPr lang="es-MX" altLang="es-CO" sz="3000" b="1" dirty="0">
                <a:solidFill>
                  <a:prstClr val="white"/>
                </a:solidFill>
                <a:latin typeface="Arial Narrow" pitchFamily="34" charset="0"/>
              </a:rPr>
              <a:t> </a:t>
            </a:r>
            <a:r>
              <a:rPr lang="es-MX" altLang="es-CO" sz="3000" b="1" dirty="0" err="1">
                <a:solidFill>
                  <a:prstClr val="white"/>
                </a:solidFill>
                <a:latin typeface="Arial Narrow" pitchFamily="34" charset="0"/>
              </a:rPr>
              <a:t>Lagoon</a:t>
            </a:r>
            <a:endParaRPr lang="es-ES" altLang="es-CO" sz="3000" b="1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25606" name="6 Rectángulo"/>
          <p:cNvSpPr>
            <a:spLocks noChangeArrowheads="1"/>
          </p:cNvSpPr>
          <p:nvPr/>
        </p:nvSpPr>
        <p:spPr bwMode="auto">
          <a:xfrm>
            <a:off x="2822576" y="6611938"/>
            <a:ext cx="63912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CO" altLang="es-CO" sz="1000">
                <a:solidFill>
                  <a:prstClr val="white"/>
                </a:solidFill>
                <a:latin typeface="Arial" charset="0"/>
              </a:rPr>
              <a:t>http://www.parquesnacionales.gov.co/portal/ecoturismo/region-caribe/parque-nacional-natural-macuira/</a:t>
            </a:r>
          </a:p>
        </p:txBody>
      </p:sp>
      <p:pic>
        <p:nvPicPr>
          <p:cNvPr id="25607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11524" y="5095876"/>
            <a:ext cx="3190429" cy="177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477125" y="5099109"/>
            <a:ext cx="3184524" cy="1774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4814" y="5075664"/>
            <a:ext cx="3268661" cy="182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1524000" y="5085184"/>
            <a:ext cx="9144000" cy="36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s-CO" altLang="es-CO" u="sng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24" name="23 Rectángulo redondeado"/>
          <p:cNvSpPr/>
          <p:nvPr/>
        </p:nvSpPr>
        <p:spPr>
          <a:xfrm>
            <a:off x="7824192" y="1458028"/>
            <a:ext cx="2736304" cy="2449513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itchFamily="34" charset="0"/>
              </a:rPr>
              <a:t>Ubicación: </a:t>
            </a:r>
          </a:p>
          <a:p>
            <a:pPr>
              <a:defRPr/>
            </a:pP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Dpto. San Andrés, Providencia y Sta. Catalina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Año de creación: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1995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Superficie: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995 ha 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Altitud: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0</a:t>
            </a: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 y 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150 msnm 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Clima: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cálido 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Temperatura: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25 </a:t>
            </a:r>
            <a:r>
              <a:rPr lang="es-CO" sz="1600" dirty="0" err="1">
                <a:solidFill>
                  <a:prstClr val="white"/>
                </a:solidFill>
                <a:latin typeface="Arial Narrow" panose="020B0606020202030204" pitchFamily="34" charset="0"/>
              </a:rPr>
              <a:t>ºC</a:t>
            </a:r>
            <a:endParaRPr lang="es-CO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Temporada: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Jul–</a:t>
            </a:r>
            <a:r>
              <a:rPr lang="es-CO" sz="1600" dirty="0" err="1">
                <a:solidFill>
                  <a:prstClr val="white"/>
                </a:solidFill>
                <a:latin typeface="Arial Narrow" panose="020B0606020202030204" pitchFamily="34" charset="0"/>
              </a:rPr>
              <a:t>Ago</a:t>
            </a:r>
            <a:endParaRPr lang="es-CO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7614702" y="6519446"/>
            <a:ext cx="3156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solidFill>
                  <a:prstClr val="white"/>
                </a:solidFill>
                <a:latin typeface="Arial Narrow" pitchFamily="34" charset="0"/>
              </a:rPr>
              <a:t>www.parquesnacionales.gov.co</a:t>
            </a:r>
          </a:p>
        </p:txBody>
      </p:sp>
      <p:grpSp>
        <p:nvGrpSpPr>
          <p:cNvPr id="2" name="Grupo 1"/>
          <p:cNvGrpSpPr/>
          <p:nvPr/>
        </p:nvGrpSpPr>
        <p:grpSpPr>
          <a:xfrm>
            <a:off x="7371824" y="4009225"/>
            <a:ext cx="3188673" cy="377084"/>
            <a:chOff x="5631799" y="4049221"/>
            <a:chExt cx="3188673" cy="377084"/>
          </a:xfrm>
        </p:grpSpPr>
        <p:pic>
          <p:nvPicPr>
            <p:cNvPr id="22" name="21 Imagen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9116" y="4054093"/>
              <a:ext cx="371859" cy="365956"/>
            </a:xfrm>
            <a:prstGeom prst="rect">
              <a:avLst/>
            </a:prstGeom>
          </p:spPr>
        </p:pic>
        <p:pic>
          <p:nvPicPr>
            <p:cNvPr id="26" name="25 Imagen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37966" y="4054093"/>
              <a:ext cx="371859" cy="365956"/>
            </a:xfrm>
            <a:prstGeom prst="rect">
              <a:avLst/>
            </a:prstGeom>
          </p:spPr>
        </p:pic>
        <p:pic>
          <p:nvPicPr>
            <p:cNvPr id="27" name="26 Imagen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42032" y="4059030"/>
              <a:ext cx="371859" cy="365956"/>
            </a:xfrm>
            <a:prstGeom prst="rect">
              <a:avLst/>
            </a:prstGeom>
          </p:spPr>
        </p:pic>
        <p:pic>
          <p:nvPicPr>
            <p:cNvPr id="28" name="27 Imagen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48613" y="4060349"/>
              <a:ext cx="371859" cy="365956"/>
            </a:xfrm>
            <a:prstGeom prst="rect">
              <a:avLst/>
            </a:prstGeom>
          </p:spPr>
        </p:pic>
        <p:pic>
          <p:nvPicPr>
            <p:cNvPr id="29" name="28 Imagen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36816" y="4054341"/>
              <a:ext cx="371859" cy="365956"/>
            </a:xfrm>
            <a:prstGeom prst="rect">
              <a:avLst/>
            </a:prstGeom>
          </p:spPr>
        </p:pic>
        <p:pic>
          <p:nvPicPr>
            <p:cNvPr id="30" name="29 Imagen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33968" y="4049221"/>
              <a:ext cx="371859" cy="365956"/>
            </a:xfrm>
            <a:prstGeom prst="rect">
              <a:avLst/>
            </a:prstGeom>
          </p:spPr>
        </p:pic>
        <p:pic>
          <p:nvPicPr>
            <p:cNvPr id="31" name="30 Imagen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33987" y="4049221"/>
              <a:ext cx="371859" cy="365956"/>
            </a:xfrm>
            <a:prstGeom prst="rect">
              <a:avLst/>
            </a:prstGeom>
          </p:spPr>
        </p:pic>
        <p:pic>
          <p:nvPicPr>
            <p:cNvPr id="32" name="31 Imagen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31799" y="4054341"/>
              <a:ext cx="371859" cy="3659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391328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parquesnacionales.gov.co/portal/wp-content/uploads/2013/07/M%C3%A9dano_de_Aleewolu_2_Yamith_Quintan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7650" y="3176"/>
            <a:ext cx="9144000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1668464" y="837530"/>
            <a:ext cx="759618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MX" altLang="es-CO" sz="1800" dirty="0">
                <a:solidFill>
                  <a:prstClr val="white"/>
                </a:solidFill>
                <a:latin typeface="Arial Narrow" pitchFamily="34" charset="0"/>
              </a:rPr>
              <a:t>Ecosistema: Bosque nublado, bosque seco, matorral espinos y llanuras desérticas</a:t>
            </a:r>
            <a:endParaRPr lang="es-ES" altLang="es-CO" sz="1800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668463" y="404590"/>
            <a:ext cx="968375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MX" altLang="es-CO" sz="3000" b="1" dirty="0">
                <a:solidFill>
                  <a:prstClr val="white"/>
                </a:solidFill>
                <a:latin typeface="Arial Narrow" pitchFamily="34" charset="0"/>
              </a:rPr>
              <a:t>Parque Nacional Natural Serranía de la </a:t>
            </a:r>
            <a:r>
              <a:rPr lang="es-MX" altLang="es-CO" sz="3000" b="1" dirty="0" err="1">
                <a:solidFill>
                  <a:prstClr val="white"/>
                </a:solidFill>
                <a:latin typeface="Arial Narrow" pitchFamily="34" charset="0"/>
              </a:rPr>
              <a:t>Macuira</a:t>
            </a:r>
            <a:endParaRPr lang="es-ES" altLang="es-CO" sz="3000" b="1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25606" name="6 Rectángulo"/>
          <p:cNvSpPr>
            <a:spLocks noChangeArrowheads="1"/>
          </p:cNvSpPr>
          <p:nvPr/>
        </p:nvSpPr>
        <p:spPr bwMode="auto">
          <a:xfrm>
            <a:off x="2822576" y="6611938"/>
            <a:ext cx="63912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CO" altLang="es-CO" sz="1000">
                <a:solidFill>
                  <a:prstClr val="white"/>
                </a:solidFill>
                <a:latin typeface="Arial" charset="0"/>
              </a:rPr>
              <a:t>http://www.parquesnacionales.gov.co/portal/ecoturismo/region-caribe/parque-nacional-natural-macuira/</a:t>
            </a:r>
          </a:p>
        </p:txBody>
      </p:sp>
      <p:pic>
        <p:nvPicPr>
          <p:cNvPr id="25607" name="Picture 6" descr="http://www.parquesnacionales.gov.co/portal/wp-content/uploads/2013/07/s05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1301" y="5095875"/>
            <a:ext cx="3190875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8" descr="http://www.parquesnacionales.gov.co/portal/wp-content/uploads/2013/07/Ipanalu_Siapana_Marzo_25-2013_1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7126" y="5099051"/>
            <a:ext cx="3184525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10" descr="http://www.parquesnacionales.gov.co/portal/wp-content/uploads/2013/07/Vista_panor%C3%A1mica_del_M%C3%A9dano_de_Aleewolu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3" y="5075238"/>
            <a:ext cx="3268662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o 1"/>
          <p:cNvGrpSpPr/>
          <p:nvPr/>
        </p:nvGrpSpPr>
        <p:grpSpPr>
          <a:xfrm>
            <a:off x="7586313" y="3974955"/>
            <a:ext cx="2770948" cy="377084"/>
            <a:chOff x="6062313" y="3974955"/>
            <a:chExt cx="2770948" cy="377084"/>
          </a:xfrm>
        </p:grpSpPr>
        <p:pic>
          <p:nvPicPr>
            <p:cNvPr id="12" name="11 Imagen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72750" y="3980075"/>
              <a:ext cx="371859" cy="365956"/>
            </a:xfrm>
            <a:prstGeom prst="rect">
              <a:avLst/>
            </a:prstGeom>
          </p:spPr>
        </p:pic>
        <p:pic>
          <p:nvPicPr>
            <p:cNvPr id="15" name="14 Imagen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60252" y="3984764"/>
              <a:ext cx="371859" cy="365956"/>
            </a:xfrm>
            <a:prstGeom prst="rect">
              <a:avLst/>
            </a:prstGeom>
          </p:spPr>
        </p:pic>
        <p:pic>
          <p:nvPicPr>
            <p:cNvPr id="16" name="15 Imagen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61402" y="3986083"/>
              <a:ext cx="371859" cy="365956"/>
            </a:xfrm>
            <a:prstGeom prst="rect">
              <a:avLst/>
            </a:prstGeom>
          </p:spPr>
        </p:pic>
        <p:pic>
          <p:nvPicPr>
            <p:cNvPr id="17" name="16 Imagen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67330" y="3980075"/>
              <a:ext cx="371859" cy="365956"/>
            </a:xfrm>
            <a:prstGeom prst="rect">
              <a:avLst/>
            </a:prstGeom>
          </p:spPr>
        </p:pic>
        <p:pic>
          <p:nvPicPr>
            <p:cNvPr id="18" name="17 Imagen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64482" y="3974955"/>
              <a:ext cx="371859" cy="365956"/>
            </a:xfrm>
            <a:prstGeom prst="rect">
              <a:avLst/>
            </a:prstGeom>
          </p:spPr>
        </p:pic>
        <p:pic>
          <p:nvPicPr>
            <p:cNvPr id="19" name="18 Imagen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64501" y="3974955"/>
              <a:ext cx="371859" cy="365956"/>
            </a:xfrm>
            <a:prstGeom prst="rect">
              <a:avLst/>
            </a:prstGeom>
          </p:spPr>
        </p:pic>
        <p:pic>
          <p:nvPicPr>
            <p:cNvPr id="20" name="19 Imagen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62313" y="3980075"/>
              <a:ext cx="371859" cy="365956"/>
            </a:xfrm>
            <a:prstGeom prst="rect">
              <a:avLst/>
            </a:prstGeom>
          </p:spPr>
        </p:pic>
      </p:grp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1524000" y="5085184"/>
            <a:ext cx="9144000" cy="36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s-CO" altLang="es-CO" u="sng">
              <a:solidFill>
                <a:prstClr val="black"/>
              </a:solidFill>
              <a:ea typeface="ＭＳ Ｐゴシック" pitchFamily="34" charset="-128"/>
            </a:endParaRPr>
          </a:p>
        </p:txBody>
      </p:sp>
      <p:sp>
        <p:nvSpPr>
          <p:cNvPr id="24" name="23 Rectángulo redondeado"/>
          <p:cNvSpPr/>
          <p:nvPr/>
        </p:nvSpPr>
        <p:spPr>
          <a:xfrm>
            <a:off x="7896226" y="1458028"/>
            <a:ext cx="2449512" cy="2449513"/>
          </a:xfrm>
          <a:prstGeom prst="roundRect">
            <a:avLst/>
          </a:prstGeom>
          <a:solidFill>
            <a:srgbClr val="0070C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itchFamily="34" charset="0"/>
              </a:rPr>
              <a:t>Ubicación: </a:t>
            </a:r>
          </a:p>
          <a:p>
            <a:pPr>
              <a:defRPr/>
            </a:pP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Dpto. de la Guajira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Año de creación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1977</a:t>
            </a: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Superficie: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25.000 ha </a:t>
            </a: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Altitud: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85 - 867 msnm </a:t>
            </a: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Clima: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cálido </a:t>
            </a: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Temperatura: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27 </a:t>
            </a:r>
            <a:r>
              <a:rPr lang="es-CO" sz="1600" dirty="0" err="1">
                <a:solidFill>
                  <a:prstClr val="white"/>
                </a:solidFill>
                <a:latin typeface="Arial Narrow" panose="020B0606020202030204" pitchFamily="34" charset="0"/>
              </a:rPr>
              <a:t>ºC</a:t>
            </a:r>
            <a:endParaRPr lang="es-CO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>
              <a:defRPr/>
            </a:pPr>
            <a:r>
              <a:rPr lang="es-CO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Temporada: </a:t>
            </a:r>
            <a:r>
              <a:rPr lang="es-CO" sz="1600" dirty="0">
                <a:solidFill>
                  <a:prstClr val="white"/>
                </a:solidFill>
                <a:latin typeface="Arial Narrow" panose="020B0606020202030204" pitchFamily="34" charset="0"/>
              </a:rPr>
              <a:t>Feb - </a:t>
            </a:r>
            <a:r>
              <a:rPr lang="es-CO" sz="1600" dirty="0" err="1">
                <a:solidFill>
                  <a:prstClr val="white"/>
                </a:solidFill>
                <a:latin typeface="Arial Narrow" panose="020B0606020202030204" pitchFamily="34" charset="0"/>
              </a:rPr>
              <a:t>Sep</a:t>
            </a:r>
            <a:endParaRPr lang="es-CO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>
              <a:defRPr/>
            </a:pPr>
            <a:endParaRPr lang="es-CO" sz="16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7614702" y="6519446"/>
            <a:ext cx="31560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600" dirty="0">
                <a:solidFill>
                  <a:prstClr val="white"/>
                </a:solidFill>
                <a:latin typeface="Arial Narrow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11510493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-15950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2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Bef>
                    <a:spcPts val="800"/>
                  </a:spcBef>
                  <a:buClr>
                    <a:srgbClr val="0054BC"/>
                  </a:buClr>
                  <a:buSzPts val="2100"/>
                </a:pPr>
                <a:r>
                  <a:rPr lang="es-CO" sz="800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dirty="0"/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3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2" name="CuadroTexto 1"/>
          <p:cNvSpPr txBox="1"/>
          <p:nvPr/>
        </p:nvSpPr>
        <p:spPr>
          <a:xfrm>
            <a:off x="1055403" y="3626910"/>
            <a:ext cx="87674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accent2"/>
                </a:solidFill>
              </a:rPr>
              <a:t>ANDES OCCIDENTALES</a:t>
            </a:r>
          </a:p>
        </p:txBody>
      </p:sp>
    </p:spTree>
    <p:extLst>
      <p:ext uri="{BB962C8B-B14F-4D97-AF65-F5344CB8AC3E}">
        <p14:creationId xmlns:p14="http://schemas.microsoft.com/office/powerpoint/2010/main" val="2416315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4 CuadroTexto"/>
          <p:cNvSpPr txBox="1"/>
          <p:nvPr/>
        </p:nvSpPr>
        <p:spPr>
          <a:xfrm>
            <a:off x="1183873" y="156299"/>
            <a:ext cx="8280400" cy="221599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" sz="4000" b="1" dirty="0">
                <a:solidFill>
                  <a:schemeClr val="tx1"/>
                </a:solidFill>
                <a:latin typeface="Arial Narrow" pitchFamily="34" charset="0"/>
                <a:ea typeface="ＭＳ Ｐゴシック" panose="020B0600070205080204" pitchFamily="34" charset="-128"/>
              </a:rPr>
              <a:t>Los</a:t>
            </a:r>
            <a:r>
              <a:rPr lang="es-ES" sz="4000" b="1" dirty="0">
                <a:solidFill>
                  <a:srgbClr val="00B0F0"/>
                </a:solidFill>
                <a:latin typeface="Arial Narrow" pitchFamily="34" charset="0"/>
                <a:ea typeface="ＭＳ Ｐゴシック" panose="020B0600070205080204" pitchFamily="34" charset="-128"/>
              </a:rPr>
              <a:t> </a:t>
            </a:r>
            <a:r>
              <a:rPr lang="es-ES" sz="4000" b="1" dirty="0">
                <a:solidFill>
                  <a:schemeClr val="tx1"/>
                </a:solidFill>
                <a:latin typeface="Arial Narrow" pitchFamily="34" charset="0"/>
                <a:ea typeface="ＭＳ Ｐゴシック" panose="020B0600070205080204" pitchFamily="34" charset="-128"/>
              </a:rPr>
              <a:t>ecosistemas</a:t>
            </a:r>
            <a:r>
              <a:rPr lang="es-ES" sz="4000" b="1" dirty="0">
                <a:solidFill>
                  <a:srgbClr val="00B0F0"/>
                </a:solidFill>
                <a:latin typeface="Arial Narrow" pitchFamily="34" charset="0"/>
                <a:ea typeface="ＭＳ Ｐゴシック" panose="020B0600070205080204" pitchFamily="34" charset="-128"/>
              </a:rPr>
              <a:t> </a:t>
            </a:r>
            <a:endParaRPr lang="es-ES" sz="4000" dirty="0">
              <a:solidFill>
                <a:srgbClr val="00B0F0"/>
              </a:solidFill>
              <a:latin typeface="Arial Narrow" pitchFamily="34" charset="0"/>
              <a:ea typeface="ＭＳ Ｐゴシック" panose="020B0600070205080204" pitchFamily="34" charset="-128"/>
            </a:endParaRPr>
          </a:p>
          <a:p>
            <a:pPr algn="ctr">
              <a:spcBef>
                <a:spcPct val="50000"/>
              </a:spcBef>
              <a:defRPr/>
            </a:pPr>
            <a:endParaRPr lang="es-ES" sz="2800" dirty="0">
              <a:latin typeface="Arial" panose="020B0604020202020204" pitchFamily="34" charset="0"/>
              <a:ea typeface="ＭＳ Ｐゴシック" panose="020B0600070205080204" pitchFamily="34" charset="-128"/>
              <a:cs typeface="Arial" pitchFamily="34" charset="0"/>
            </a:endParaRPr>
          </a:p>
          <a:p>
            <a:pPr>
              <a:defRPr/>
            </a:pPr>
            <a:endParaRPr lang="es-ES" sz="2800" dirty="0">
              <a:latin typeface="Arial" panose="020B0604020202020204" pitchFamily="34" charset="0"/>
              <a:ea typeface="ＭＳ Ｐゴシック" panose="020B0600070205080204" pitchFamily="34" charset="-128"/>
              <a:cs typeface="Arial" pitchFamily="34" charset="0"/>
            </a:endParaRPr>
          </a:p>
          <a:p>
            <a:pPr marL="180975" indent="-180975">
              <a:defRPr/>
            </a:pPr>
            <a:endParaRPr lang="es-ES" sz="2800" dirty="0">
              <a:latin typeface="Arial" panose="020B0604020202020204" pitchFamily="34" charset="0"/>
              <a:ea typeface="ＭＳ Ｐゴシック" panose="020B0600070205080204" pitchFamily="34" charset="-128"/>
              <a:cs typeface="Arial" pitchFamily="34" charset="0"/>
            </a:endParaRPr>
          </a:p>
        </p:txBody>
      </p:sp>
      <p:pic>
        <p:nvPicPr>
          <p:cNvPr id="12292" name="Picture 2" descr="http://upload.wikimedia.org/wikipedia/commons/thumb/5/52/Sierra_Nevada_de_Santa_Marta_desde_el_espacio.jpg/250px-Sierra_Nevada_de_Santa_Marta_desde_el_espaci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757" y="1274015"/>
            <a:ext cx="23812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8 CuadroTexto"/>
          <p:cNvSpPr txBox="1">
            <a:spLocks noChangeArrowheads="1"/>
          </p:cNvSpPr>
          <p:nvPr/>
        </p:nvSpPr>
        <p:spPr bwMode="auto">
          <a:xfrm>
            <a:off x="2766008" y="1422823"/>
            <a:ext cx="182980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s-ES" altLang="es-CO" sz="1800" dirty="0">
                <a:latin typeface="Arial" charset="0"/>
              </a:rPr>
              <a:t>Pico nevado mas alto del mundo cerca al mar: Sierra Nevada de Santa  Marta</a:t>
            </a:r>
          </a:p>
        </p:txBody>
      </p:sp>
      <p:pic>
        <p:nvPicPr>
          <p:cNvPr id="12294" name="Picture 4" descr="http://enciclopediaanimal.files.wordpress.com/2010/04/steatornis-caripensis-v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0734" y="4485711"/>
            <a:ext cx="1643063" cy="199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9 CuadroTexto"/>
          <p:cNvSpPr txBox="1">
            <a:spLocks noChangeArrowheads="1"/>
          </p:cNvSpPr>
          <p:nvPr/>
        </p:nvSpPr>
        <p:spPr bwMode="auto">
          <a:xfrm>
            <a:off x="6615904" y="4432301"/>
            <a:ext cx="164306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s-ES" altLang="es-CO" sz="1800" dirty="0">
                <a:latin typeface="Arial" charset="0"/>
              </a:rPr>
              <a:t>PNN Cueva de los Guacharos: 1er parque nacional natural de Colombia</a:t>
            </a:r>
          </a:p>
        </p:txBody>
      </p:sp>
      <p:pic>
        <p:nvPicPr>
          <p:cNvPr id="12296" name="Picture 6" descr="http://us.123rf.com/400wm/400/400/wildman/wildman0911/wildman091100010/5837152-salto-de-agua-de-alta-montana-en-la-oscuridad-de-los-bosques-salvajes-de-los-carpatos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269" y="3750468"/>
            <a:ext cx="2284355" cy="229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7" name="11 CuadroTexto"/>
          <p:cNvSpPr txBox="1">
            <a:spLocks noChangeArrowheads="1"/>
          </p:cNvSpPr>
          <p:nvPr/>
        </p:nvSpPr>
        <p:spPr bwMode="auto">
          <a:xfrm>
            <a:off x="2699146" y="3970635"/>
            <a:ext cx="192008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s-ES" altLang="es-CO" sz="1800" dirty="0">
                <a:latin typeface="Arial" charset="0"/>
              </a:rPr>
              <a:t>Chingaza, Sumapaz, Nevados: En que se parecen?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s-ES" altLang="es-CO" sz="1800" dirty="0">
              <a:latin typeface="Arial" charset="0"/>
            </a:endParaRPr>
          </a:p>
        </p:txBody>
      </p:sp>
      <p:pic>
        <p:nvPicPr>
          <p:cNvPr id="12298" name="Picture 8" descr="http://www.cedinsisoacha.edu.co/prueba/images/stories/fauna/paramos%20de%20venezuel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2377" y="900395"/>
            <a:ext cx="27336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9" name="13 CuadroTexto"/>
          <p:cNvSpPr txBox="1">
            <a:spLocks noChangeArrowheads="1"/>
          </p:cNvSpPr>
          <p:nvPr/>
        </p:nvSpPr>
        <p:spPr bwMode="auto">
          <a:xfrm>
            <a:off x="4839708" y="3164451"/>
            <a:ext cx="35004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s-ES" altLang="es-CO" sz="1800" dirty="0">
                <a:latin typeface="Arial" charset="0"/>
              </a:rPr>
              <a:t>Páramos: ecosistema solo en 5 países del mundo. Cuáles son las dos AP que cuentan con los páramos de mayor extensión?</a:t>
            </a:r>
          </a:p>
        </p:txBody>
      </p:sp>
      <p:pic>
        <p:nvPicPr>
          <p:cNvPr id="12300" name="Picture 6" descr="http://www.proaves.org/IMG/jpg/diseno_2006_migratorias_3_REDUCIDO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4934" y="900395"/>
            <a:ext cx="3473657" cy="48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32216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79F85CE4-55DC-ED40-9B6C-F1D05202896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2243" y="1"/>
            <a:ext cx="126742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3871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89723D-D0A0-0246-9A9D-813F37539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1FA94EC-9034-D441-AACF-66F37A5BCF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09206" y="0"/>
            <a:ext cx="12401206" cy="6694714"/>
          </a:xfrm>
        </p:spPr>
      </p:pic>
    </p:spTree>
    <p:extLst>
      <p:ext uri="{BB962C8B-B14F-4D97-AF65-F5344CB8AC3E}">
        <p14:creationId xmlns:p14="http://schemas.microsoft.com/office/powerpoint/2010/main" val="180374084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252146FB-A5CE-E64B-89B6-7CC248CD7C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43951"/>
            <a:ext cx="12362104" cy="6702579"/>
          </a:xfrm>
        </p:spPr>
      </p:pic>
    </p:spTree>
    <p:extLst>
      <p:ext uri="{BB962C8B-B14F-4D97-AF65-F5344CB8AC3E}">
        <p14:creationId xmlns:p14="http://schemas.microsoft.com/office/powerpoint/2010/main" val="15932712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1 Imagen" descr="IMG_338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897591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1 Imagen" descr="IMG_309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-26988"/>
            <a:ext cx="9144000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47174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1 Imagen" descr="Alouatta seniculos-Mono Aullador (24)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579210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2 Imagen" descr="Alas de cristal (19)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409978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1 Imagen" descr="Merganeta armatta_pato de torrentes (8)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80964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1888F217-6865-4F44-8399-CD15B05680D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6" y="578643"/>
            <a:ext cx="12076168" cy="5700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8757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2264E8-FCE9-1D47-B6F7-880EC0434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1A1BEF4C-F7CC-8542-8616-76BB4A4CF0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65125"/>
            <a:ext cx="12248841" cy="5782235"/>
          </a:xfrm>
        </p:spPr>
      </p:pic>
    </p:spTree>
    <p:extLst>
      <p:ext uri="{BB962C8B-B14F-4D97-AF65-F5344CB8AC3E}">
        <p14:creationId xmlns:p14="http://schemas.microsoft.com/office/powerpoint/2010/main" val="908594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2 Marcador de contenido"/>
          <p:cNvSpPr>
            <a:spLocks/>
          </p:cNvSpPr>
          <p:nvPr/>
        </p:nvSpPr>
        <p:spPr bwMode="auto">
          <a:xfrm>
            <a:off x="1843020" y="630129"/>
            <a:ext cx="7937500" cy="2820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just">
              <a:buFontTx/>
              <a:buNone/>
            </a:pPr>
            <a:r>
              <a:rPr lang="es-CO" altLang="es-CO" sz="2300" b="1" dirty="0">
                <a:latin typeface="Arial Narrow" charset="0"/>
              </a:rPr>
              <a:t>	</a:t>
            </a:r>
          </a:p>
          <a:p>
            <a:pPr algn="just">
              <a:buFontTx/>
              <a:buNone/>
            </a:pPr>
            <a:r>
              <a:rPr lang="es-CO" altLang="es-CO" sz="2300" b="1" dirty="0">
                <a:latin typeface="Arial Narrow" charset="0"/>
              </a:rPr>
              <a:t>		</a:t>
            </a:r>
          </a:p>
          <a:p>
            <a:pPr algn="just">
              <a:buFontTx/>
              <a:buNone/>
            </a:pPr>
            <a:r>
              <a:rPr lang="es-CO" altLang="es-CO" sz="2800" b="1" dirty="0">
                <a:latin typeface="Arial Narrow" charset="0"/>
              </a:rPr>
              <a:t>	Área protegida:</a:t>
            </a:r>
            <a:r>
              <a:rPr lang="es-CO" altLang="es-CO" sz="2800" dirty="0">
                <a:latin typeface="Arial Narrow" charset="0"/>
              </a:rPr>
              <a:t> </a:t>
            </a:r>
            <a:r>
              <a:rPr lang="es-ES" altLang="es-CO" sz="2800" dirty="0">
                <a:latin typeface="Arial Narrow" charset="0"/>
              </a:rPr>
              <a:t>Área </a:t>
            </a:r>
            <a:r>
              <a:rPr lang="es-ES" altLang="es-CO" sz="2800" b="1" dirty="0">
                <a:latin typeface="Arial Narrow" charset="0"/>
              </a:rPr>
              <a:t>definida geográficamente</a:t>
            </a:r>
            <a:r>
              <a:rPr lang="es-ES" altLang="es-CO" sz="2800" dirty="0">
                <a:latin typeface="Arial Narrow" charset="0"/>
              </a:rPr>
              <a:t> que haya sido </a:t>
            </a:r>
            <a:r>
              <a:rPr lang="es-ES" altLang="es-CO" sz="2800" b="1" dirty="0">
                <a:latin typeface="Arial Narrow" charset="0"/>
              </a:rPr>
              <a:t>designada</a:t>
            </a:r>
            <a:r>
              <a:rPr lang="es-ES" altLang="es-CO" sz="2800" dirty="0">
                <a:latin typeface="Arial Narrow" charset="0"/>
              </a:rPr>
              <a:t>, </a:t>
            </a:r>
            <a:r>
              <a:rPr lang="es-ES" altLang="es-CO" sz="2800" b="1" dirty="0">
                <a:latin typeface="Arial Narrow" charset="0"/>
              </a:rPr>
              <a:t>regulada</a:t>
            </a:r>
            <a:r>
              <a:rPr lang="es-ES" altLang="es-CO" sz="2800" dirty="0">
                <a:latin typeface="Arial Narrow" charset="0"/>
              </a:rPr>
              <a:t> y </a:t>
            </a:r>
            <a:r>
              <a:rPr lang="es-ES" altLang="es-CO" sz="2800" b="1" dirty="0">
                <a:latin typeface="Arial Narrow" charset="0"/>
              </a:rPr>
              <a:t>administrada</a:t>
            </a:r>
            <a:r>
              <a:rPr lang="es-ES" altLang="es-CO" sz="2800" dirty="0">
                <a:latin typeface="Arial Narrow" charset="0"/>
              </a:rPr>
              <a:t> a fin de alcanzar </a:t>
            </a:r>
            <a:r>
              <a:rPr lang="es-ES" altLang="es-CO" sz="2800" b="1" dirty="0">
                <a:latin typeface="Arial Narrow" charset="0"/>
              </a:rPr>
              <a:t>objetivos</a:t>
            </a:r>
            <a:r>
              <a:rPr lang="es-ES" altLang="es-CO" sz="2800" dirty="0">
                <a:latin typeface="Arial Narrow" charset="0"/>
              </a:rPr>
              <a:t> específicos de </a:t>
            </a:r>
            <a:r>
              <a:rPr lang="es-ES" altLang="es-CO" sz="2800" u="sng" dirty="0">
                <a:latin typeface="Arial Narrow" charset="0"/>
              </a:rPr>
              <a:t>conservación</a:t>
            </a:r>
            <a:r>
              <a:rPr lang="es-ES" altLang="es-CO" sz="2800" dirty="0">
                <a:latin typeface="Arial Narrow" charset="0"/>
              </a:rPr>
              <a:t>. (</a:t>
            </a:r>
            <a:r>
              <a:rPr lang="es-ES" altLang="es-CO" sz="2800" dirty="0" err="1">
                <a:latin typeface="Arial Narrow" charset="0"/>
              </a:rPr>
              <a:t>VOCs</a:t>
            </a:r>
            <a:r>
              <a:rPr lang="es-ES" altLang="es-CO" sz="2800" dirty="0">
                <a:latin typeface="Arial Narrow" charset="0"/>
              </a:rPr>
              <a:t>)</a:t>
            </a:r>
          </a:p>
          <a:p>
            <a:pPr algn="just">
              <a:buFontTx/>
              <a:buNone/>
            </a:pPr>
            <a:endParaRPr lang="es-ES" altLang="es-CO" sz="2800" dirty="0">
              <a:latin typeface="Arial Narrow" charset="0"/>
            </a:endParaRPr>
          </a:p>
          <a:p>
            <a:pPr algn="ctr">
              <a:buFontTx/>
              <a:buNone/>
            </a:pPr>
            <a:r>
              <a:rPr lang="es-ES" altLang="es-CO" sz="4400" b="1" dirty="0">
                <a:latin typeface="Arial Narrow" charset="0"/>
              </a:rPr>
              <a:t>PNN  -   SFF  -  ANU  -  RNN  - VP</a:t>
            </a:r>
            <a:endParaRPr lang="es-ES_tradnl" altLang="es-CO" sz="4400" b="1" dirty="0">
              <a:latin typeface="Arial Narrow" charset="0"/>
            </a:endParaRPr>
          </a:p>
          <a:p>
            <a:pPr algn="just">
              <a:buFontTx/>
              <a:buNone/>
            </a:pPr>
            <a:r>
              <a:rPr lang="es-ES_tradnl" altLang="es-CO" sz="2800" dirty="0">
                <a:latin typeface="Arial Narrow" charset="0"/>
              </a:rPr>
              <a:t>    </a:t>
            </a:r>
            <a:endParaRPr lang="es-CO" altLang="es-CO" sz="2800" dirty="0">
              <a:latin typeface="Arial Narrow" charset="0"/>
            </a:endParaRPr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2352988" y="546013"/>
            <a:ext cx="72009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ES" altLang="es-CO" b="1" dirty="0">
                <a:solidFill>
                  <a:srgbClr val="00B050"/>
                </a:solidFill>
                <a:latin typeface="Arial Narrow" charset="0"/>
              </a:rPr>
              <a:t>CONTEXTO DE LAS AREAS PROTEGIDAS</a:t>
            </a:r>
          </a:p>
        </p:txBody>
      </p:sp>
      <p:pic>
        <p:nvPicPr>
          <p:cNvPr id="7173" name="6 Imagen" descr="1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4312" y="4584878"/>
            <a:ext cx="12553391" cy="22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180327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-15950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2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Bef>
                    <a:spcPts val="800"/>
                  </a:spcBef>
                  <a:buClr>
                    <a:srgbClr val="0054BC"/>
                  </a:buClr>
                  <a:buSzPts val="2100"/>
                </a:pPr>
                <a:r>
                  <a:rPr lang="es-CO" sz="800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dirty="0"/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3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2" name="CuadroTexto 1"/>
          <p:cNvSpPr txBox="1"/>
          <p:nvPr/>
        </p:nvSpPr>
        <p:spPr>
          <a:xfrm>
            <a:off x="1055403" y="3626910"/>
            <a:ext cx="87674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 dirty="0">
                <a:solidFill>
                  <a:schemeClr val="accent6"/>
                </a:solidFill>
              </a:rPr>
              <a:t>ANDES NORORIENTALES</a:t>
            </a:r>
          </a:p>
        </p:txBody>
      </p:sp>
    </p:spTree>
    <p:extLst>
      <p:ext uri="{BB962C8B-B14F-4D97-AF65-F5344CB8AC3E}">
        <p14:creationId xmlns:p14="http://schemas.microsoft.com/office/powerpoint/2010/main" val="92467851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6B28C7-56C2-5545-B3DF-1448A090E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80D709F7-0DFB-D44D-BC24-2E719D44B5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99589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laguna iguaqu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74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5"/>
          <p:cNvSpPr>
            <a:spLocks noChangeArrowheads="1"/>
          </p:cNvSpPr>
          <p:nvPr/>
        </p:nvSpPr>
        <p:spPr bwMode="auto">
          <a:xfrm>
            <a:off x="1668463" y="-100013"/>
            <a:ext cx="8820150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MX" altLang="es-CO" sz="3000">
                <a:latin typeface="Arial" charset="0"/>
              </a:rPr>
              <a:t>Santuario de Fauna y Flora Iguaque </a:t>
            </a:r>
            <a:endParaRPr lang="es-ES" altLang="es-CO" sz="3000">
              <a:latin typeface="Arial" charset="0"/>
            </a:endParaRPr>
          </a:p>
        </p:txBody>
      </p:sp>
      <p:grpSp>
        <p:nvGrpSpPr>
          <p:cNvPr id="29700" name="Group 12"/>
          <p:cNvGrpSpPr>
            <a:grpSpLocks/>
          </p:cNvGrpSpPr>
          <p:nvPr/>
        </p:nvGrpSpPr>
        <p:grpSpPr bwMode="auto">
          <a:xfrm>
            <a:off x="1524000" y="5300664"/>
            <a:ext cx="9144000" cy="1557337"/>
            <a:chOff x="0" y="3339"/>
            <a:chExt cx="5760" cy="981"/>
          </a:xfrm>
        </p:grpSpPr>
        <p:pic>
          <p:nvPicPr>
            <p:cNvPr id="29705" name="Picture 7" descr="Imagen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339"/>
              <a:ext cx="1446" cy="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6" name="Picture 8" descr="Imagen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0" y="3339"/>
              <a:ext cx="1446" cy="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7" name="Picture 9" descr="CentroVisitantes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0" y="3339"/>
              <a:ext cx="1445" cy="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8" name="Picture 10" descr="familia carlos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9" y="3339"/>
              <a:ext cx="1471" cy="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1" name="Rectangle 9"/>
          <p:cNvSpPr>
            <a:spLocks noChangeArrowheads="1"/>
          </p:cNvSpPr>
          <p:nvPr/>
        </p:nvSpPr>
        <p:spPr bwMode="auto">
          <a:xfrm>
            <a:off x="1524000" y="5300663"/>
            <a:ext cx="9144000" cy="36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CO" sz="1800" u="sng">
              <a:latin typeface="Arial" charset="0"/>
            </a:endParaRPr>
          </a:p>
        </p:txBody>
      </p:sp>
      <p:sp>
        <p:nvSpPr>
          <p:cNvPr id="29702" name="Rectangle 5"/>
          <p:cNvSpPr>
            <a:spLocks noChangeArrowheads="1"/>
          </p:cNvSpPr>
          <p:nvPr/>
        </p:nvSpPr>
        <p:spPr bwMode="auto">
          <a:xfrm>
            <a:off x="1668463" y="665164"/>
            <a:ext cx="511175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MX" altLang="es-CO" sz="1800">
                <a:latin typeface="Arial Narrow" charset="0"/>
              </a:rPr>
              <a:t>Ecosistemas: </a:t>
            </a:r>
            <a:r>
              <a:rPr lang="es-CO" altLang="es-CO" sz="1800">
                <a:latin typeface="Arial Narrow" charset="0"/>
              </a:rPr>
              <a:t>páramo, bosque alto andino y robledales</a:t>
            </a:r>
            <a:endParaRPr lang="es-ES" altLang="es-CO" sz="1800">
              <a:latin typeface="Arial Narrow" charset="0"/>
            </a:endParaRPr>
          </a:p>
        </p:txBody>
      </p:sp>
      <p:sp>
        <p:nvSpPr>
          <p:cNvPr id="11" name="10 Rectángulo redondeado"/>
          <p:cNvSpPr/>
          <p:nvPr/>
        </p:nvSpPr>
        <p:spPr>
          <a:xfrm>
            <a:off x="1776414" y="1119188"/>
            <a:ext cx="2447925" cy="2451100"/>
          </a:xfrm>
          <a:prstGeom prst="roundRect">
            <a:avLst/>
          </a:prstGeom>
          <a:solidFill>
            <a:schemeClr val="bg2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CO"/>
          </a:p>
        </p:txBody>
      </p:sp>
      <p:sp>
        <p:nvSpPr>
          <p:cNvPr id="29704" name="8 Rectángulo"/>
          <p:cNvSpPr>
            <a:spLocks noChangeArrowheads="1"/>
          </p:cNvSpPr>
          <p:nvPr/>
        </p:nvSpPr>
        <p:spPr bwMode="auto">
          <a:xfrm>
            <a:off x="1847851" y="1423989"/>
            <a:ext cx="24479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chemeClr val="bg1"/>
                </a:solidFill>
                <a:latin typeface="Arial Narrow" charset="0"/>
              </a:rPr>
              <a:t>Año de creación: </a:t>
            </a:r>
            <a:r>
              <a:rPr lang="es-CO" altLang="es-CO" sz="1800">
                <a:solidFill>
                  <a:schemeClr val="bg1"/>
                </a:solidFill>
                <a:latin typeface="Arial Narrow" charset="0"/>
              </a:rPr>
              <a:t>1977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chemeClr val="bg1"/>
                </a:solidFill>
                <a:latin typeface="Arial Narrow" charset="0"/>
              </a:rPr>
              <a:t>Superficie: </a:t>
            </a:r>
            <a:r>
              <a:rPr lang="es-CO" altLang="es-CO" sz="1800">
                <a:solidFill>
                  <a:schemeClr val="bg1"/>
                </a:solidFill>
                <a:latin typeface="Arial Narrow" charset="0"/>
              </a:rPr>
              <a:t>6,923 ha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chemeClr val="bg1"/>
                </a:solidFill>
                <a:latin typeface="Arial Narrow" charset="0"/>
              </a:rPr>
              <a:t>Altitud: </a:t>
            </a:r>
            <a:r>
              <a:rPr lang="es-CO" altLang="es-CO" sz="1800">
                <a:solidFill>
                  <a:schemeClr val="bg1"/>
                </a:solidFill>
                <a:latin typeface="Arial Narrow" charset="0"/>
              </a:rPr>
              <a:t>entre 2.400 a 3.800 msnm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chemeClr val="bg1"/>
                </a:solidFill>
                <a:latin typeface="Arial Narrow" charset="0"/>
              </a:rPr>
              <a:t>Clima: </a:t>
            </a:r>
            <a:r>
              <a:rPr lang="es-CO" altLang="es-CO" sz="1800">
                <a:solidFill>
                  <a:schemeClr val="bg1"/>
                </a:solidFill>
                <a:latin typeface="Arial Narrow" charset="0"/>
              </a:rPr>
              <a:t>frío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CO" altLang="es-CO" sz="1800" b="1">
                <a:solidFill>
                  <a:schemeClr val="bg1"/>
                </a:solidFill>
                <a:latin typeface="Arial Narrow" charset="0"/>
              </a:rPr>
              <a:t>Temperatura: </a:t>
            </a:r>
            <a:r>
              <a:rPr lang="es-CO" altLang="es-CO" sz="1800">
                <a:solidFill>
                  <a:schemeClr val="bg1"/>
                </a:solidFill>
                <a:latin typeface="Arial Narrow" charset="0"/>
              </a:rPr>
              <a:t>4 - 12ºC</a:t>
            </a:r>
          </a:p>
        </p:txBody>
      </p:sp>
    </p:spTree>
    <p:extLst>
      <p:ext uri="{BB962C8B-B14F-4D97-AF65-F5344CB8AC3E}">
        <p14:creationId xmlns:p14="http://schemas.microsoft.com/office/powerpoint/2010/main" val="10652106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5 Imagen" descr="SenderoLaguna 10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572873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3 Imagen" descr="CentroVisitant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81656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3 Imagen" descr="Imagen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228779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5 Imagen" descr="DSC025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4958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6 Imagen" descr="DSC0251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158622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4B802E-D2FC-8844-8BC5-D45AD5991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11" name="Marcador de contenido 10">
            <a:extLst>
              <a:ext uri="{FF2B5EF4-FFF2-40B4-BE49-F238E27FC236}">
                <a16:creationId xmlns:a16="http://schemas.microsoft.com/office/drawing/2014/main" id="{C617EE37-1E47-2949-9F0B-FDC2A1F71F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9747910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1 Imagen" descr="febrero_2007 07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3923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9"/>
          <p:cNvSpPr>
            <a:spLocks noChangeArrowheads="1"/>
          </p:cNvSpPr>
          <p:nvPr/>
        </p:nvSpPr>
        <p:spPr bwMode="auto">
          <a:xfrm>
            <a:off x="450610" y="119871"/>
            <a:ext cx="11290779" cy="46782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endParaRPr lang="es-ES" altLang="es-CO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charset="0"/>
            </a:endParaRPr>
          </a:p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es-ES" altLang="es-CO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ECOTURISMO AL INTERIOR DE LA ENTIDAD</a:t>
            </a:r>
            <a:endParaRPr lang="es-MX" altLang="es-CO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  <a:cs typeface="Arial" charset="0"/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285975924"/>
              </p:ext>
            </p:extLst>
          </p:nvPr>
        </p:nvGraphicFramePr>
        <p:xfrm>
          <a:off x="450610" y="353781"/>
          <a:ext cx="11294189" cy="57355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rupo 3">
            <a:extLst>
              <a:ext uri="{FF2B5EF4-FFF2-40B4-BE49-F238E27FC236}">
                <a16:creationId xmlns:a16="http://schemas.microsoft.com/office/drawing/2014/main" id="{1177A285-20B6-4618-A942-FE5FC709F698}"/>
              </a:ext>
            </a:extLst>
          </p:cNvPr>
          <p:cNvGrpSpPr/>
          <p:nvPr/>
        </p:nvGrpSpPr>
        <p:grpSpPr>
          <a:xfrm>
            <a:off x="665261" y="5963649"/>
            <a:ext cx="5065688" cy="770033"/>
            <a:chOff x="6318" y="1611195"/>
            <a:chExt cx="4120435" cy="770033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ectángulo 4">
              <a:extLst>
                <a:ext uri="{FF2B5EF4-FFF2-40B4-BE49-F238E27FC236}">
                  <a16:creationId xmlns:a16="http://schemas.microsoft.com/office/drawing/2014/main" id="{B3F42995-F344-41B0-95AC-66357B59D1E8}"/>
                </a:ext>
              </a:extLst>
            </p:cNvPr>
            <p:cNvSpPr/>
            <p:nvPr/>
          </p:nvSpPr>
          <p:spPr>
            <a:xfrm>
              <a:off x="6318" y="1611195"/>
              <a:ext cx="4120435" cy="770033"/>
            </a:xfrm>
            <a:prstGeom prst="rect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851FDD9B-5BE4-40FB-8266-0A7B268D1F1C}"/>
                </a:ext>
              </a:extLst>
            </p:cNvPr>
            <p:cNvSpPr txBox="1"/>
            <p:nvPr/>
          </p:nvSpPr>
          <p:spPr>
            <a:xfrm>
              <a:off x="6318" y="1611195"/>
              <a:ext cx="4120435" cy="77003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O" sz="1400" b="1" kern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SUBDIRECCIÓN ADMINISTRATIVA Y FINANCIERA</a:t>
              </a:r>
            </a:p>
          </p:txBody>
        </p: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92BCE69C-2897-42AD-A653-FA82DD11F9DA}"/>
              </a:ext>
            </a:extLst>
          </p:cNvPr>
          <p:cNvGrpSpPr/>
          <p:nvPr/>
        </p:nvGrpSpPr>
        <p:grpSpPr>
          <a:xfrm>
            <a:off x="5858906" y="5963648"/>
            <a:ext cx="2774732" cy="770033"/>
            <a:chOff x="6318" y="1611195"/>
            <a:chExt cx="4120435" cy="770033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98859552-5AC7-494B-A2CD-51AAEC634D1C}"/>
                </a:ext>
              </a:extLst>
            </p:cNvPr>
            <p:cNvSpPr/>
            <p:nvPr/>
          </p:nvSpPr>
          <p:spPr>
            <a:xfrm>
              <a:off x="6318" y="1611195"/>
              <a:ext cx="4120435" cy="770033"/>
            </a:xfrm>
            <a:prstGeom prst="rect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2B9C678F-D15D-44FE-8581-F42CB8B652E9}"/>
                </a:ext>
              </a:extLst>
            </p:cNvPr>
            <p:cNvSpPr txBox="1"/>
            <p:nvPr/>
          </p:nvSpPr>
          <p:spPr>
            <a:xfrm>
              <a:off x="6318" y="1611195"/>
              <a:ext cx="4120435" cy="77003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O" sz="1400" b="1" kern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OFICINA ASESORA JURÍDICA</a:t>
              </a:r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B92E726A-633E-4D62-B389-21FDC858CEF5}"/>
              </a:ext>
            </a:extLst>
          </p:cNvPr>
          <p:cNvGrpSpPr/>
          <p:nvPr/>
        </p:nvGrpSpPr>
        <p:grpSpPr>
          <a:xfrm>
            <a:off x="8761595" y="5963648"/>
            <a:ext cx="3144693" cy="770033"/>
            <a:chOff x="6318" y="1611195"/>
            <a:chExt cx="4120435" cy="770033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B6A3298B-558A-4037-8D12-20F98F9CC0EC}"/>
                </a:ext>
              </a:extLst>
            </p:cNvPr>
            <p:cNvSpPr/>
            <p:nvPr/>
          </p:nvSpPr>
          <p:spPr>
            <a:xfrm>
              <a:off x="6318" y="1611195"/>
              <a:ext cx="4120435" cy="770033"/>
            </a:xfrm>
            <a:prstGeom prst="rect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665974C9-A820-4E4D-A6BD-88625E7ACF7C}"/>
                </a:ext>
              </a:extLst>
            </p:cNvPr>
            <p:cNvSpPr txBox="1"/>
            <p:nvPr/>
          </p:nvSpPr>
          <p:spPr>
            <a:xfrm>
              <a:off x="6318" y="1611195"/>
              <a:ext cx="4120435" cy="770033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s-CO" sz="1400" b="1" kern="12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GRUPO DE GESTION DEL RIESGO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366414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2 Imagen" descr="_DSC725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3535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835219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3 Imagen" descr="LUDWING MANILLA febrero_2007 03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272449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1 Imagen" descr="IMG_098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5817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1 Imagen" descr="IMG_120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687897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1 Imagen" descr="febrero_2007 05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54889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-159508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2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Bef>
                    <a:spcPts val="800"/>
                  </a:spcBef>
                  <a:buClr>
                    <a:srgbClr val="0054BC"/>
                  </a:buClr>
                  <a:buSzPts val="2100"/>
                </a:pPr>
                <a:r>
                  <a:rPr lang="es-CO" sz="800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dirty="0"/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3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sp>
        <p:nvSpPr>
          <p:cNvPr id="2" name="CuadroTexto 1"/>
          <p:cNvSpPr txBox="1"/>
          <p:nvPr/>
        </p:nvSpPr>
        <p:spPr>
          <a:xfrm>
            <a:off x="1023289" y="4384484"/>
            <a:ext cx="87674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6000" b="1">
                <a:solidFill>
                  <a:schemeClr val="accent6"/>
                </a:solidFill>
              </a:rPr>
              <a:t>ORINOQUIA</a:t>
            </a:r>
            <a:endParaRPr lang="es-ES_tradnl" sz="60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55719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rcador de contenido 10">
            <a:extLst>
              <a:ext uri="{FF2B5EF4-FFF2-40B4-BE49-F238E27FC236}">
                <a16:creationId xmlns:a16="http://schemas.microsoft.com/office/drawing/2014/main" id="{4403324E-EC9B-B449-A681-385DACD6A4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09035099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C31E57-F05B-8F4E-9310-B20C67838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78643EF2-1B1B-C74E-900A-AD21875070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157725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6" descr="http://off2colombia.com.co/images/destinations/los-llanos/tuparro-raudal-maipures/pnn-tuparro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3050" y="-107950"/>
            <a:ext cx="9124950" cy="387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5" name="1 CuadroTexto"/>
          <p:cNvSpPr txBox="1">
            <a:spLocks noChangeArrowheads="1"/>
          </p:cNvSpPr>
          <p:nvPr/>
        </p:nvSpPr>
        <p:spPr bwMode="auto">
          <a:xfrm>
            <a:off x="1774826" y="1"/>
            <a:ext cx="7489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CO" altLang="es-CO" sz="3600">
                <a:latin typeface="Arial Narrow" charset="0"/>
              </a:rPr>
              <a:t>Parque Nacional Natural El Tuparro</a:t>
            </a:r>
          </a:p>
        </p:txBody>
      </p:sp>
      <p:pic>
        <p:nvPicPr>
          <p:cNvPr id="100356" name="Picture 2" descr="http://www.blogextremo.com/uploads/a/adrianozonhk/1687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1" y="3771900"/>
            <a:ext cx="5076825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7" name="Picture 4" descr="http://www.llanomio.com/wp-content/uploads/2012/06/Tuparro-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0825" y="3705226"/>
            <a:ext cx="4038600" cy="313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8" name="Rectangle 5"/>
          <p:cNvSpPr>
            <a:spLocks noChangeArrowheads="1"/>
          </p:cNvSpPr>
          <p:nvPr/>
        </p:nvSpPr>
        <p:spPr bwMode="auto">
          <a:xfrm>
            <a:off x="7378701" y="3267076"/>
            <a:ext cx="316706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s-MX" altLang="es-CO" sz="1800">
                <a:solidFill>
                  <a:schemeClr val="bg1"/>
                </a:solidFill>
                <a:latin typeface="Arial Narrow" charset="0"/>
              </a:rPr>
              <a:t>Ecosistemas HUmedal</a:t>
            </a:r>
            <a:endParaRPr lang="es-ES" altLang="es-CO" sz="1800"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26096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52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2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Bef>
                    <a:spcPts val="800"/>
                  </a:spcBef>
                  <a:buClr>
                    <a:srgbClr val="0054BC"/>
                  </a:buClr>
                  <a:buSzPts val="2100"/>
                </a:pPr>
                <a:r>
                  <a:rPr lang="es-CO" sz="800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dirty="0"/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3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pic>
        <p:nvPicPr>
          <p:cNvPr id="7" name="Imagen 6" descr="Una captura de pantalla de un celular con letras&#10;&#10;Descripción generada automáticamente con confianza media">
            <a:extLst>
              <a:ext uri="{FF2B5EF4-FFF2-40B4-BE49-F238E27FC236}">
                <a16:creationId xmlns:a16="http://schemas.microsoft.com/office/drawing/2014/main" id="{2BE52EE6-1630-D6DD-52AD-DB173025CE7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3253"/>
            <a:ext cx="9790772" cy="6661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806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Marcador de posición de imagen 11" descr="Imagen que contiene exterior, persona, hombre, montaña&#10;&#10;Descripción generada automáticamente">
            <a:extLst>
              <a:ext uri="{FF2B5EF4-FFF2-40B4-BE49-F238E27FC236}">
                <a16:creationId xmlns:a16="http://schemas.microsoft.com/office/drawing/2014/main" id="{767F60E0-AA08-1C42-A0E3-F0D743B8AD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7641" y="-2666359"/>
            <a:ext cx="6856718" cy="12192000"/>
          </a:xfrm>
          <a:prstGeom prst="rect">
            <a:avLst/>
          </a:prstGeom>
          <a:noFill/>
        </p:spPr>
      </p:pic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778D40CD-CEC3-7E47-B86C-F001CE05C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795" y="295501"/>
            <a:ext cx="11466472" cy="1737836"/>
          </a:xfrm>
        </p:spPr>
        <p:txBody>
          <a:bodyPr>
            <a:normAutofit lnSpcReduction="10000"/>
          </a:bodyPr>
          <a:lstStyle/>
          <a:p>
            <a:r>
              <a:rPr lang="en-US" altLang="es-ES_tradnl" sz="2800" b="1" dirty="0">
                <a:solidFill>
                  <a:schemeClr val="bg1"/>
                </a:solidFill>
              </a:rPr>
              <a:t>DIRECTRICES PARA LA PLANIFICACIÓN Y EL ORDENAMIENTO DE UNA ACTIVIDAD PERMITIDA EN LAS ÁREAS PROTEGIDAS</a:t>
            </a:r>
            <a:br>
              <a:rPr lang="en-US" altLang="es-ES_tradnl" sz="2800" dirty="0">
                <a:solidFill>
                  <a:schemeClr val="bg1"/>
                </a:solidFill>
              </a:rPr>
            </a:br>
            <a:br>
              <a:rPr lang="en-US" altLang="es-ES_tradnl" sz="2800" dirty="0">
                <a:solidFill>
                  <a:schemeClr val="bg1"/>
                </a:solidFill>
              </a:rPr>
            </a:br>
            <a:r>
              <a:rPr lang="en-US" altLang="es-ES_tradnl" sz="2800" dirty="0" err="1">
                <a:solidFill>
                  <a:schemeClr val="bg1"/>
                </a:solidFill>
              </a:rPr>
              <a:t>Resolución</a:t>
            </a:r>
            <a:r>
              <a:rPr lang="en-US" altLang="es-ES_tradnl" sz="2800" dirty="0">
                <a:solidFill>
                  <a:schemeClr val="bg1"/>
                </a:solidFill>
              </a:rPr>
              <a:t> 531 del 29 de mayo 2013</a:t>
            </a:r>
            <a:endParaRPr lang="es-C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2915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2" name="Group 2"/>
          <p:cNvGrpSpPr>
            <a:grpSpLocks/>
          </p:cNvGrpSpPr>
          <p:nvPr/>
        </p:nvGrpSpPr>
        <p:grpSpPr bwMode="auto">
          <a:xfrm>
            <a:off x="1524001" y="0"/>
            <a:ext cx="9180513" cy="6884988"/>
            <a:chOff x="0" y="0"/>
            <a:chExt cx="5783" cy="4337"/>
          </a:xfrm>
        </p:grpSpPr>
        <p:pic>
          <p:nvPicPr>
            <p:cNvPr id="92165" name="Picture 3" descr="IMG_8555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3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66" name="Picture 4" descr="IMG_8457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115"/>
              <a:ext cx="1927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67" name="Picture 5" descr="IMG_8447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2" y="3115"/>
              <a:ext cx="1951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68" name="Picture 6" descr="IMG_8621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7" y="3113"/>
              <a:ext cx="1906" cy="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169" name="Rectangle 7"/>
            <p:cNvSpPr>
              <a:spLocks noChangeArrowheads="1"/>
            </p:cNvSpPr>
            <p:nvPr/>
          </p:nvSpPr>
          <p:spPr bwMode="auto">
            <a:xfrm>
              <a:off x="0" y="3095"/>
              <a:ext cx="5760" cy="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s-CO" altLang="es-CO" sz="1800"/>
            </a:p>
          </p:txBody>
        </p:sp>
      </p:grpSp>
      <p:sp>
        <p:nvSpPr>
          <p:cNvPr id="92163" name="Rectangle 8"/>
          <p:cNvSpPr>
            <a:spLocks noGrp="1"/>
          </p:cNvSpPr>
          <p:nvPr>
            <p:ph type="title"/>
          </p:nvPr>
        </p:nvSpPr>
        <p:spPr>
          <a:xfrm>
            <a:off x="1847851" y="260350"/>
            <a:ext cx="4824413" cy="1081088"/>
          </a:xfrm>
        </p:spPr>
        <p:txBody>
          <a:bodyPr anchor="t"/>
          <a:lstStyle/>
          <a:p>
            <a:pPr algn="l" eaLnBrk="1" hangingPunct="1">
              <a:lnSpc>
                <a:spcPct val="80000"/>
              </a:lnSpc>
            </a:pPr>
            <a:r>
              <a:rPr lang="es-CO" altLang="es-CO" sz="3600">
                <a:latin typeface="Arial Narrow" charset="0"/>
                <a:ea typeface="ＭＳ Ｐゴシック" charset="-128"/>
              </a:rPr>
              <a:t>Parque Nacional Natural </a:t>
            </a:r>
            <a:br>
              <a:rPr lang="es-CO" altLang="es-CO" sz="3600">
                <a:latin typeface="Arial Narrow" charset="0"/>
                <a:ea typeface="ＭＳ Ｐゴシック" charset="-128"/>
              </a:rPr>
            </a:br>
            <a:r>
              <a:rPr lang="es-CO" altLang="es-CO" sz="3600">
                <a:latin typeface="Arial Narrow" charset="0"/>
                <a:ea typeface="ＭＳ Ｐゴシック" charset="-128"/>
              </a:rPr>
              <a:t>Amacayacu</a:t>
            </a:r>
          </a:p>
        </p:txBody>
      </p:sp>
      <p:sp>
        <p:nvSpPr>
          <p:cNvPr id="92164" name="Rectangle 5"/>
          <p:cNvSpPr>
            <a:spLocks noChangeArrowheads="1"/>
          </p:cNvSpPr>
          <p:nvPr/>
        </p:nvSpPr>
        <p:spPr bwMode="auto">
          <a:xfrm>
            <a:off x="3287714" y="3213100"/>
            <a:ext cx="734377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s-MX" altLang="es-CO" sz="1800">
                <a:solidFill>
                  <a:schemeClr val="bg1"/>
                </a:solidFill>
                <a:latin typeface="Arial Narrow" charset="0"/>
              </a:rPr>
              <a:t>Ecosistemas: </a:t>
            </a:r>
            <a:r>
              <a:rPr lang="es-CO" altLang="es-CO" sz="1800">
                <a:solidFill>
                  <a:schemeClr val="bg1"/>
                </a:solidFill>
                <a:latin typeface="Arial Narrow" charset="0"/>
              </a:rPr>
              <a:t>Bosque húmedo tropical, bosques inundables, ciénagas y pantanos</a:t>
            </a:r>
            <a:endParaRPr lang="es-ES" altLang="es-CO" sz="1800">
              <a:solidFill>
                <a:schemeClr val="bg1"/>
              </a:solidFill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56208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>
            <a:extLst>
              <a:ext uri="{FF2B5EF4-FFF2-40B4-BE49-F238E27FC236}">
                <a16:creationId xmlns:a16="http://schemas.microsoft.com/office/drawing/2014/main" id="{B78DF910-21C6-1203-E530-324E97AB2620}"/>
              </a:ext>
            </a:extLst>
          </p:cNvPr>
          <p:cNvGrpSpPr/>
          <p:nvPr/>
        </p:nvGrpSpPr>
        <p:grpSpPr>
          <a:xfrm>
            <a:off x="-1" y="152"/>
            <a:ext cx="12192001" cy="6857847"/>
            <a:chOff x="-1" y="148"/>
            <a:chExt cx="12192001" cy="6857847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AAA53B0E-0774-C9BF-FB24-235F7024F6B7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3" name="Google Shape;564;p9">
                <a:extLst>
                  <a:ext uri="{FF2B5EF4-FFF2-40B4-BE49-F238E27FC236}">
                    <a16:creationId xmlns:a16="http://schemas.microsoft.com/office/drawing/2014/main" id="{87DCBA5D-EB88-1EFA-CAE3-95D641469BF5}"/>
                  </a:ext>
                </a:extLst>
              </p:cNvPr>
              <p:cNvPicPr preferRelativeResize="0"/>
              <p:nvPr/>
            </p:nvPicPr>
            <p:blipFill rotWithShape="1">
              <a:blip r:embed="rId2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" name="Google Shape;565;p9">
                <a:extLst>
                  <a:ext uri="{FF2B5EF4-FFF2-40B4-BE49-F238E27FC236}">
                    <a16:creationId xmlns:a16="http://schemas.microsoft.com/office/drawing/2014/main" id="{7CFA785D-5C25-5D2A-0E32-744B058D0F37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Bef>
                    <a:spcPts val="800"/>
                  </a:spcBef>
                  <a:buClr>
                    <a:srgbClr val="0054BC"/>
                  </a:buClr>
                  <a:buSzPts val="2100"/>
                </a:pPr>
                <a:r>
                  <a:rPr lang="es-CO" sz="800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dirty="0"/>
              </a:p>
            </p:txBody>
          </p:sp>
          <p:pic>
            <p:nvPicPr>
              <p:cNvPr id="15" name="Google Shape;568;p9">
                <a:extLst>
                  <a:ext uri="{FF2B5EF4-FFF2-40B4-BE49-F238E27FC236}">
                    <a16:creationId xmlns:a16="http://schemas.microsoft.com/office/drawing/2014/main" id="{0CEC8CA7-4DF6-56E3-0E51-B9D0A58A7A5F}"/>
                  </a:ext>
                </a:extLst>
              </p:cNvPr>
              <p:cNvPicPr preferRelativeResize="0"/>
              <p:nvPr/>
            </p:nvPicPr>
            <p:blipFill rotWithShape="1">
              <a:blip r:embed="rId3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" name="Imagen 15">
                <a:extLst>
                  <a:ext uri="{FF2B5EF4-FFF2-40B4-BE49-F238E27FC236}">
                    <a16:creationId xmlns:a16="http://schemas.microsoft.com/office/drawing/2014/main" id="{FA6B8BE8-5941-E5C3-2185-76901154C4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2" name="Imagen 11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75CE0079-FA1E-F74C-B410-06866D7A73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pic>
        <p:nvPicPr>
          <p:cNvPr id="3" name="Imagen 2" descr="Diagrama&#10;&#10;Descripción generada automáticamente con confianza media">
            <a:extLst>
              <a:ext uri="{FF2B5EF4-FFF2-40B4-BE49-F238E27FC236}">
                <a16:creationId xmlns:a16="http://schemas.microsoft.com/office/drawing/2014/main" id="{50A54F70-C661-D5A1-25E3-CC8F9B998B0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132522"/>
            <a:ext cx="9790772" cy="686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312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09540E-59B6-EE4A-BC45-C54E89F22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7DCD0031-D810-904F-9A48-04941B0327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286016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1 Grupo"/>
          <p:cNvGrpSpPr>
            <a:grpSpLocks/>
          </p:cNvGrpSpPr>
          <p:nvPr/>
        </p:nvGrpSpPr>
        <p:grpSpPr bwMode="auto">
          <a:xfrm>
            <a:off x="1524000" y="1"/>
            <a:ext cx="9144000" cy="6907213"/>
            <a:chOff x="0" y="0"/>
            <a:chExt cx="9144000" cy="6907439"/>
          </a:xfrm>
        </p:grpSpPr>
        <p:pic>
          <p:nvPicPr>
            <p:cNvPr id="36867" name="Picture 6" descr="PNN UTRIA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00663"/>
              <a:ext cx="2305050" cy="1557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68" name="Picture 8" descr="PNN UTRIA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79650" y="5321300"/>
              <a:ext cx="2305050" cy="1536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69" name="Picture 12" descr="DSC0433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8950" y="5302250"/>
              <a:ext cx="2305050" cy="1555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0" name="Rectangle 9"/>
            <p:cNvSpPr>
              <a:spLocks noChangeArrowheads="1"/>
            </p:cNvSpPr>
            <p:nvPr/>
          </p:nvSpPr>
          <p:spPr bwMode="auto">
            <a:xfrm>
              <a:off x="0" y="5300663"/>
              <a:ext cx="9144000" cy="365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CO" altLang="es-CO" sz="1800" u="sng">
                <a:latin typeface="Arial" charset="0"/>
              </a:endParaRPr>
            </a:p>
          </p:txBody>
        </p:sp>
        <p:pic>
          <p:nvPicPr>
            <p:cNvPr id="36871" name="Picture 10" descr="C:\Users\maria.hoyos\Pictures\fotos sendero utria\DSC07864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753" y="5337175"/>
              <a:ext cx="2331197" cy="1570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2" name="Picture 11" descr="C:\Users\maria.hoyos\Pictures\fotos escogidas Utria\DSC07758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287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1946360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5 Imagen" descr="utri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50223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4 Imagen" descr="IMG_705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7671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2 Imagen" descr="IMG_7178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45599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3 Imagen" descr="Giro secuencia F0229 - 2.jpg"/>
          <p:cNvPicPr>
            <a:picLocks noChangeAspect="1"/>
          </p:cNvPicPr>
          <p:nvPr/>
        </p:nvPicPr>
        <p:blipFill>
          <a:blip r:embed="rId2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54746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:\documentos\Documents\FOTOS\UTRIA\DSC0156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907158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documentos\Documents\FOTOS\UTRIA\SENDERO Y AUDITORIO\DSC0396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42864"/>
            <a:ext cx="10242550" cy="682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240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9 Rectángulo"/>
          <p:cNvSpPr>
            <a:spLocks noChangeArrowheads="1"/>
          </p:cNvSpPr>
          <p:nvPr/>
        </p:nvSpPr>
        <p:spPr bwMode="auto">
          <a:xfrm>
            <a:off x="819806" y="609600"/>
            <a:ext cx="9900745" cy="43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s-CO" altLang="es-CO" sz="2800" b="1" dirty="0">
                <a:latin typeface="Arial" panose="020B0604020202020204" pitchFamily="34" charset="0"/>
              </a:rPr>
              <a:t>Ecoturismo como Estrategia de Conservación</a:t>
            </a:r>
          </a:p>
        </p:txBody>
      </p:sp>
      <p:sp>
        <p:nvSpPr>
          <p:cNvPr id="13318" name="12 Elipse"/>
          <p:cNvSpPr>
            <a:spLocks noChangeArrowheads="1"/>
          </p:cNvSpPr>
          <p:nvPr/>
        </p:nvSpPr>
        <p:spPr bwMode="auto">
          <a:xfrm>
            <a:off x="152071" y="1046643"/>
            <a:ext cx="2878193" cy="3017564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CO" altLang="es-CO" sz="1800">
              <a:latin typeface="Arial" panose="020B0604020202020204" pitchFamily="34" charset="0"/>
            </a:endParaRPr>
          </a:p>
        </p:txBody>
      </p:sp>
      <p:sp>
        <p:nvSpPr>
          <p:cNvPr id="13319" name="18 CuadroTexto"/>
          <p:cNvSpPr txBox="1">
            <a:spLocks noChangeArrowheads="1"/>
          </p:cNvSpPr>
          <p:nvPr/>
        </p:nvSpPr>
        <p:spPr bwMode="auto">
          <a:xfrm>
            <a:off x="3171567" y="1170087"/>
            <a:ext cx="8807509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es-CO" sz="1800" spc="300" dirty="0">
                <a:solidFill>
                  <a:srgbClr val="0D0D0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Ecoturismo es una modalidad turística especializada y sostenible, enfocada a crear conciencia sobre el valor de las áreas del Sistema a través de actividades de esparcimiento tales como la contemplación, el deporte y la cultura, contribuyendo al cumplimiento de sus objetivos de conservación y a la generación de oportunidades sociales y económicas las poblaciones locales y regionales.   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ES" altLang="es-CO" sz="1800" spc="300" dirty="0">
              <a:solidFill>
                <a:srgbClr val="0D0D0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s-ES" altLang="es-CO" sz="1800" spc="300" dirty="0">
              <a:solidFill>
                <a:srgbClr val="0D0D0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s-ES" altLang="es-CO" sz="1800" spc="300" dirty="0">
                <a:solidFill>
                  <a:srgbClr val="0D0D0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Es una estrategia que </a:t>
            </a:r>
            <a:r>
              <a:rPr lang="es-ES" altLang="es-CO" sz="1800" b="1" spc="300" dirty="0">
                <a:solidFill>
                  <a:srgbClr val="0D0D0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mejore o mantenga los valores naturales </a:t>
            </a:r>
            <a:r>
              <a:rPr lang="es-ES" altLang="es-CO" sz="1800" spc="300" dirty="0">
                <a:solidFill>
                  <a:srgbClr val="0D0D0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 culturales, </a:t>
            </a:r>
            <a:r>
              <a:rPr lang="es-ES" altLang="es-CO" sz="1800" b="1" spc="300" dirty="0">
                <a:solidFill>
                  <a:srgbClr val="0D0D0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comparta esta responsabilidad </a:t>
            </a:r>
            <a:r>
              <a:rPr lang="es-ES" altLang="es-CO" sz="1800" spc="300" dirty="0">
                <a:solidFill>
                  <a:srgbClr val="0D0D0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 quienes participen en su desarrollo, propicien al visitante una </a:t>
            </a:r>
            <a:r>
              <a:rPr lang="es-ES" altLang="es-CO" sz="1800" b="1" spc="300" dirty="0">
                <a:solidFill>
                  <a:srgbClr val="0D0D0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experiencia particular </a:t>
            </a:r>
            <a:r>
              <a:rPr lang="es-ES" altLang="es-CO" sz="1800" spc="300" dirty="0">
                <a:solidFill>
                  <a:srgbClr val="0D0D0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 estimule </a:t>
            </a:r>
            <a:r>
              <a:rPr lang="es-ES" altLang="es-CO" sz="1800" b="1" spc="300" dirty="0">
                <a:solidFill>
                  <a:srgbClr val="0D0D0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alternativas que beneficien económica y ambientalmente a las comunidades locales y a las regiones</a:t>
            </a:r>
            <a:r>
              <a:rPr lang="es-ES" altLang="es-CO" sz="1800" spc="300" dirty="0">
                <a:solidFill>
                  <a:srgbClr val="0D0D0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a partir de las oportunidades que representan estas áreas protegidas en el país.</a:t>
            </a:r>
            <a:endParaRPr lang="es-CO" altLang="es-CO" sz="1800" spc="300" dirty="0">
              <a:solidFill>
                <a:srgbClr val="0D0D0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11086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C8B250-71E0-1646-9035-282DD57E6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20" name="Marcador de contenido 19">
            <a:extLst>
              <a:ext uri="{FF2B5EF4-FFF2-40B4-BE49-F238E27FC236}">
                <a16:creationId xmlns:a16="http://schemas.microsoft.com/office/drawing/2014/main" id="{653526EA-A9C7-F844-BE4D-881F16F1D4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4043"/>
            <a:ext cx="12192000" cy="6389914"/>
          </a:xfrm>
        </p:spPr>
      </p:pic>
      <p:sp>
        <p:nvSpPr>
          <p:cNvPr id="23" name="Rectángulo 22">
            <a:extLst>
              <a:ext uri="{FF2B5EF4-FFF2-40B4-BE49-F238E27FC236}">
                <a16:creationId xmlns:a16="http://schemas.microsoft.com/office/drawing/2014/main" id="{870F1285-4CF4-644C-A033-EDB249CA67B1}"/>
              </a:ext>
            </a:extLst>
          </p:cNvPr>
          <p:cNvSpPr/>
          <p:nvPr/>
        </p:nvSpPr>
        <p:spPr>
          <a:xfrm>
            <a:off x="0" y="0"/>
            <a:ext cx="12192000" cy="36512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0370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12" descr="_AAA42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3975" y="5280026"/>
            <a:ext cx="2376488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7" name="Picture 16" descr="_AAA43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9714" y="5229226"/>
            <a:ext cx="2808287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88" name="Picture 18" descr="_AAA411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532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9" name="Rectangle 8"/>
          <p:cNvSpPr>
            <a:spLocks noChangeArrowheads="1"/>
          </p:cNvSpPr>
          <p:nvPr/>
        </p:nvSpPr>
        <p:spPr bwMode="auto">
          <a:xfrm>
            <a:off x="5555457" y="3922712"/>
            <a:ext cx="5688013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s-MX" altLang="es-CO" sz="3600">
                <a:solidFill>
                  <a:schemeClr val="bg1"/>
                </a:solidFill>
                <a:latin typeface="Arial Narrow" charset="0"/>
              </a:rPr>
              <a:t>Parque Nacional Natural </a:t>
            </a:r>
            <a:br>
              <a:rPr lang="es-MX" altLang="es-CO" sz="3600">
                <a:solidFill>
                  <a:schemeClr val="bg1"/>
                </a:solidFill>
                <a:latin typeface="Arial Narrow" charset="0"/>
              </a:rPr>
            </a:br>
            <a:r>
              <a:rPr lang="es-MX" altLang="es-CO" sz="3600">
                <a:solidFill>
                  <a:schemeClr val="bg1"/>
                </a:solidFill>
                <a:latin typeface="Arial Narrow" charset="0"/>
              </a:rPr>
              <a:t>Gorgona </a:t>
            </a:r>
            <a:endParaRPr lang="es-ES" altLang="es-CO" sz="3600" dirty="0">
              <a:solidFill>
                <a:schemeClr val="bg1"/>
              </a:solidFill>
              <a:latin typeface="Arial Narrow" charset="0"/>
            </a:endParaRPr>
          </a:p>
        </p:txBody>
      </p:sp>
      <p:pic>
        <p:nvPicPr>
          <p:cNvPr id="93190" name="Picture 11" descr="_AAA425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1" y="5303838"/>
            <a:ext cx="233997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191" name="Picture 13" descr="_AAA42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1" y="5327650"/>
            <a:ext cx="2303463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92" name="Rectangle 14"/>
          <p:cNvSpPr>
            <a:spLocks noChangeArrowheads="1"/>
          </p:cNvSpPr>
          <p:nvPr/>
        </p:nvSpPr>
        <p:spPr bwMode="auto">
          <a:xfrm>
            <a:off x="1524000" y="5300663"/>
            <a:ext cx="9144000" cy="365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s-CO" altLang="es-CO" sz="1800" u="sng">
              <a:latin typeface="Arial" charset="0"/>
            </a:endParaRPr>
          </a:p>
        </p:txBody>
      </p:sp>
      <p:sp>
        <p:nvSpPr>
          <p:cNvPr id="93193" name="Rectangle 5"/>
          <p:cNvSpPr>
            <a:spLocks noChangeArrowheads="1"/>
          </p:cNvSpPr>
          <p:nvPr/>
        </p:nvSpPr>
        <p:spPr bwMode="auto">
          <a:xfrm>
            <a:off x="1631950" y="4797425"/>
            <a:ext cx="727233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MX" altLang="es-CO" sz="1800" b="1">
                <a:solidFill>
                  <a:schemeClr val="bg1"/>
                </a:solidFill>
                <a:latin typeface="Arial Narrow" charset="0"/>
              </a:rPr>
              <a:t>Ecosistemas: </a:t>
            </a:r>
            <a:r>
              <a:rPr lang="es-CO" altLang="es-CO" sz="1800" b="1">
                <a:solidFill>
                  <a:schemeClr val="bg1"/>
                </a:solidFill>
                <a:latin typeface="Arial Narrow" charset="0"/>
              </a:rPr>
              <a:t>Bosque húmedo tropical, Arrecifes de coral y playas rocosas</a:t>
            </a:r>
            <a:endParaRPr lang="es-ES" altLang="es-CO" sz="1800" b="1">
              <a:solidFill>
                <a:schemeClr val="bg1"/>
              </a:solidFill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36355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77F572B6-6827-1540-91A5-507CB1D940B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6502" y="0"/>
            <a:ext cx="12248502" cy="651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23523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http://www.mantadiverscolombia.com/inicio/images/phocagallery/thumbs/phoca_thumb_l_Isla%20Malpelo%20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1" name="1 CuadroTexto"/>
          <p:cNvSpPr txBox="1">
            <a:spLocks noChangeArrowheads="1"/>
          </p:cNvSpPr>
          <p:nvPr/>
        </p:nvSpPr>
        <p:spPr bwMode="auto">
          <a:xfrm>
            <a:off x="1919288" y="188913"/>
            <a:ext cx="79930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CO" altLang="es-CO" sz="3600">
                <a:latin typeface="Arial Narrow" charset="0"/>
              </a:rPr>
              <a:t>Parque Nacional Natural Isla Malpelo</a:t>
            </a:r>
          </a:p>
          <a:p>
            <a:pPr>
              <a:spcBef>
                <a:spcPct val="0"/>
              </a:spcBef>
              <a:buFontTx/>
              <a:buNone/>
            </a:pPr>
            <a:endParaRPr lang="es-CO" altLang="es-CO" sz="1800">
              <a:latin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s-CO" altLang="es-CO" sz="1800">
              <a:latin typeface="Arial" charset="0"/>
            </a:endParaRPr>
          </a:p>
        </p:txBody>
      </p:sp>
      <p:pic>
        <p:nvPicPr>
          <p:cNvPr id="99332" name="Picture 4" descr="http://www.paradisediveshop.com/wp-content/uploads/2011/01/140109_malpelo_tiburones_martillo_5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3641725"/>
            <a:ext cx="52387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3" name="Picture 6" descr="http://sobreturismo.es/wp-content/uploads/malpelo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6363" y="3671889"/>
            <a:ext cx="4227512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4" name="Rectangle 5"/>
          <p:cNvSpPr>
            <a:spLocks noChangeArrowheads="1"/>
          </p:cNvSpPr>
          <p:nvPr/>
        </p:nvSpPr>
        <p:spPr bwMode="auto">
          <a:xfrm>
            <a:off x="7378701" y="3136901"/>
            <a:ext cx="316706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s-MX" altLang="es-CO" sz="1800">
                <a:solidFill>
                  <a:schemeClr val="bg1"/>
                </a:solidFill>
                <a:latin typeface="Arial Narrow" charset="0"/>
              </a:rPr>
              <a:t>Ecosistemas marinos</a:t>
            </a:r>
            <a:endParaRPr lang="es-ES" altLang="es-CO" sz="1800"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80409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CACC0A-3650-2840-A976-4B3086CBE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F5FC5490-F82A-4444-8A2D-9B9727E949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315825" cy="6927652"/>
          </a:xfrm>
        </p:spPr>
      </p:pic>
    </p:spTree>
    <p:extLst>
      <p:ext uri="{BB962C8B-B14F-4D97-AF65-F5344CB8AC3E}">
        <p14:creationId xmlns:p14="http://schemas.microsoft.com/office/powerpoint/2010/main" val="212679561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6" descr="http://0.tqn.com/d/encolombia/1/0/C/0/-/-/303239_10150318496219142_454446558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1776" y="22225"/>
            <a:ext cx="9166225" cy="39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3" name="2 CuadroTexto"/>
          <p:cNvSpPr txBox="1">
            <a:spLocks noChangeArrowheads="1"/>
          </p:cNvSpPr>
          <p:nvPr/>
        </p:nvSpPr>
        <p:spPr bwMode="auto">
          <a:xfrm>
            <a:off x="1524001" y="22225"/>
            <a:ext cx="63722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CO" altLang="es-CO" sz="3600">
                <a:latin typeface="Arial Narrow" charset="0"/>
              </a:rPr>
              <a:t>Parque Nacional Natural Uramba Bahía Málaga</a:t>
            </a:r>
          </a:p>
        </p:txBody>
      </p:sp>
      <p:sp>
        <p:nvSpPr>
          <p:cNvPr id="97284" name="Rectangle 5"/>
          <p:cNvSpPr>
            <a:spLocks noChangeArrowheads="1"/>
          </p:cNvSpPr>
          <p:nvPr/>
        </p:nvSpPr>
        <p:spPr bwMode="auto">
          <a:xfrm>
            <a:off x="7248526" y="3105151"/>
            <a:ext cx="3167063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s-MX" altLang="es-CO" sz="1800">
                <a:solidFill>
                  <a:schemeClr val="bg1"/>
                </a:solidFill>
                <a:latin typeface="Arial Narrow" charset="0"/>
              </a:rPr>
              <a:t>Ecosistemas Costero y Marino</a:t>
            </a:r>
            <a:endParaRPr lang="es-ES" altLang="es-CO" sz="1800">
              <a:latin typeface="Arial Narrow" charset="0"/>
            </a:endParaRPr>
          </a:p>
        </p:txBody>
      </p:sp>
      <p:pic>
        <p:nvPicPr>
          <p:cNvPr id="97285" name="Picture 2" descr="Kayak Bahia Malaga Colombi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7488" y="3998914"/>
            <a:ext cx="3911601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6" name="Picture 4" descr="http://www.colombia.co/redim.php?imagen=http://www.colombia.co/wp-content/uploads/2013/09/bahiamalaga_dt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9976" y="3998913"/>
            <a:ext cx="4518025" cy="282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28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1676" y="3998913"/>
            <a:ext cx="2595563" cy="305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15963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>
            <a:extLst>
              <a:ext uri="{FF2B5EF4-FFF2-40B4-BE49-F238E27FC236}">
                <a16:creationId xmlns:a16="http://schemas.microsoft.com/office/drawing/2014/main" id="{E418CA44-49BC-DB28-04B9-8555AB9E1AC7}"/>
              </a:ext>
            </a:extLst>
          </p:cNvPr>
          <p:cNvGrpSpPr/>
          <p:nvPr/>
        </p:nvGrpSpPr>
        <p:grpSpPr>
          <a:xfrm>
            <a:off x="-1" y="-159508"/>
            <a:ext cx="12192001" cy="6857847"/>
            <a:chOff x="-1" y="148"/>
            <a:chExt cx="12192001" cy="6857847"/>
          </a:xfrm>
        </p:grpSpPr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id="{5C20B3D4-2952-713A-030B-0BFCDA337402}"/>
                </a:ext>
              </a:extLst>
            </p:cNvPr>
            <p:cNvGrpSpPr/>
            <p:nvPr/>
          </p:nvGrpSpPr>
          <p:grpSpPr>
            <a:xfrm>
              <a:off x="-1" y="148"/>
              <a:ext cx="12191976" cy="6857847"/>
              <a:chOff x="-1" y="148"/>
              <a:chExt cx="12191976" cy="6857847"/>
            </a:xfrm>
          </p:grpSpPr>
          <p:pic>
            <p:nvPicPr>
              <p:cNvPr id="14" name="Google Shape;564;p9">
                <a:extLst>
                  <a:ext uri="{FF2B5EF4-FFF2-40B4-BE49-F238E27FC236}">
                    <a16:creationId xmlns:a16="http://schemas.microsoft.com/office/drawing/2014/main" id="{AE5DE867-A16A-981A-7BCE-7700BF3BCF28}"/>
                  </a:ext>
                </a:extLst>
              </p:cNvPr>
              <p:cNvPicPr preferRelativeResize="0"/>
              <p:nvPr/>
            </p:nvPicPr>
            <p:blipFill rotWithShape="1">
              <a:blip r:embed="rId2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-1" y="148"/>
                <a:ext cx="12191737" cy="480143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" name="Google Shape;565;p9">
                <a:extLst>
                  <a:ext uri="{FF2B5EF4-FFF2-40B4-BE49-F238E27FC236}">
                    <a16:creationId xmlns:a16="http://schemas.microsoft.com/office/drawing/2014/main" id="{92B798CF-BB92-A374-203C-49C22B39392C}"/>
                  </a:ext>
                </a:extLst>
              </p:cNvPr>
              <p:cNvSpPr txBox="1"/>
              <p:nvPr/>
            </p:nvSpPr>
            <p:spPr>
              <a:xfrm>
                <a:off x="453332" y="480311"/>
                <a:ext cx="3612900" cy="39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68575" tIns="34275" rIns="68575" bIns="34275" anchor="t" anchorCtr="0">
                <a:noAutofit/>
              </a:bodyPr>
              <a:lstStyle/>
              <a:p>
                <a:pPr>
                  <a:lnSpc>
                    <a:spcPct val="115000"/>
                  </a:lnSpc>
                  <a:spcBef>
                    <a:spcPts val="800"/>
                  </a:spcBef>
                  <a:buClr>
                    <a:srgbClr val="0054BC"/>
                  </a:buClr>
                  <a:buSzPts val="2100"/>
                </a:pPr>
                <a:r>
                  <a:rPr lang="es-CO" sz="800" dirty="0">
                    <a:solidFill>
                      <a:srgbClr val="7F7F7F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Parques Nacionales Naturales de Colombia</a:t>
                </a:r>
                <a:endParaRPr dirty="0"/>
              </a:p>
            </p:txBody>
          </p:sp>
          <p:pic>
            <p:nvPicPr>
              <p:cNvPr id="16" name="Google Shape;568;p9">
                <a:extLst>
                  <a:ext uri="{FF2B5EF4-FFF2-40B4-BE49-F238E27FC236}">
                    <a16:creationId xmlns:a16="http://schemas.microsoft.com/office/drawing/2014/main" id="{52B9B826-985E-8155-5789-4F754A6C7BD6}"/>
                  </a:ext>
                </a:extLst>
              </p:cNvPr>
              <p:cNvPicPr preferRelativeResize="0"/>
              <p:nvPr/>
            </p:nvPicPr>
            <p:blipFill rotWithShape="1">
              <a:blip r:embed="rId3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0" y="6632795"/>
                <a:ext cx="12191975" cy="2252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7" name="Imagen 16">
                <a:extLst>
                  <a:ext uri="{FF2B5EF4-FFF2-40B4-BE49-F238E27FC236}">
                    <a16:creationId xmlns:a16="http://schemas.microsoft.com/office/drawing/2014/main" id="{93025CE3-D5B2-A1BF-2D50-F374AA991C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690431" y="170538"/>
                <a:ext cx="1271339" cy="1103131"/>
              </a:xfrm>
              <a:prstGeom prst="rect">
                <a:avLst/>
              </a:prstGeom>
            </p:spPr>
          </p:pic>
        </p:grpSp>
        <p:pic>
          <p:nvPicPr>
            <p:cNvPr id="13" name="Imagen 12" descr="Imagen que contiene Texto&#10;&#10;Descripción generada automáticamente">
              <a:extLst>
                <a:ext uri="{FF2B5EF4-FFF2-40B4-BE49-F238E27FC236}">
                  <a16:creationId xmlns:a16="http://schemas.microsoft.com/office/drawing/2014/main" id="{9A6FA9D6-3C5F-560E-F24C-D086C855B1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90771" y="6127116"/>
              <a:ext cx="2401229" cy="386715"/>
            </a:xfrm>
            <a:prstGeom prst="rect">
              <a:avLst/>
            </a:prstGeom>
          </p:spPr>
        </p:pic>
      </p:grpSp>
      <p:pic>
        <p:nvPicPr>
          <p:cNvPr id="10" name="Google Shape;557;p7">
            <a:extLst>
              <a:ext uri="{FF2B5EF4-FFF2-40B4-BE49-F238E27FC236}">
                <a16:creationId xmlns:a16="http://schemas.microsoft.com/office/drawing/2014/main" id="{61B9C0D7-5240-497E-679C-35CA805C672F}"/>
              </a:ext>
            </a:extLst>
          </p:cNvPr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333" y="1273669"/>
            <a:ext cx="5278235" cy="421670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EF8E391-9113-8878-26DD-ECCFCF480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0679" y="1273672"/>
            <a:ext cx="4653043" cy="551205"/>
          </a:xfrm>
        </p:spPr>
        <p:txBody>
          <a:bodyPr>
            <a:normAutofit/>
          </a:bodyPr>
          <a:lstStyle/>
          <a:p>
            <a:pPr algn="ctr"/>
            <a:r>
              <a:rPr lang="es-ES" sz="3200" dirty="0">
                <a:latin typeface="Montserrat" panose="00000500000000000000" pitchFamily="2" charset="0"/>
              </a:rPr>
              <a:t>Minisitio - Ecoturismo</a:t>
            </a:r>
            <a:endParaRPr lang="es-CO" sz="3200" dirty="0">
              <a:latin typeface="Montserrat" panose="00000500000000000000" pitchFamily="2" charset="0"/>
            </a:endParaRP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109A14F-4311-8FEB-25E2-96309EFF3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15171" y="4782536"/>
            <a:ext cx="4864059" cy="1198927"/>
          </a:xfrm>
        </p:spPr>
        <p:txBody>
          <a:bodyPr>
            <a:normAutofit/>
          </a:bodyPr>
          <a:lstStyle/>
          <a:p>
            <a:pPr marL="114297" indent="0" algn="ctr">
              <a:buNone/>
            </a:pPr>
            <a:r>
              <a:rPr lang="es-CO" sz="1800" dirty="0">
                <a:latin typeface="Montserrat" panose="00000500000000000000" pitchFamily="2" charset="0"/>
                <a:hlinkClick r:id="rId7"/>
              </a:rPr>
              <a:t>https://www.parquesnacionales.gov.co/portal/es/actividades-ecoturisticas/</a:t>
            </a:r>
            <a:endParaRPr lang="es-CO" sz="1800" dirty="0">
              <a:latin typeface="Montserrat" panose="00000500000000000000" pitchFamily="2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FDF9B29-CDA3-3D9B-65A6-2B2C9A4F90EA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2952" y="1824875"/>
            <a:ext cx="2938575" cy="2899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7855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CE1290E7-F08D-CC56-2A5F-872EA500743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>
                  <a:alpha val="7756"/>
                </a:srgbClr>
              </a:gs>
              <a:gs pos="100000">
                <a:schemeClr val="bg2">
                  <a:lumMod val="10000"/>
                </a:schemeClr>
              </a:gs>
              <a:gs pos="0">
                <a:schemeClr val="accent1">
                  <a:lumMod val="5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buClrTx/>
              <a:defRPr/>
            </a:pPr>
            <a:endParaRPr lang="es-CO" sz="1600" kern="1200" dirty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95D7BB-77E7-208A-12C1-BD8C85E18C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5183" y="2831545"/>
            <a:ext cx="5659521" cy="4604084"/>
          </a:xfrm>
          <a:prstGeom prst="rect">
            <a:avLst/>
          </a:prstGeom>
          <a:solidFill>
            <a:schemeClr val="bg1">
              <a:alpha val="70000"/>
            </a:schemeClr>
          </a:solidFill>
          <a:effectLst>
            <a:softEdge rad="776431"/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EA7DDBEC-FF56-2362-82D3-6A86D2BBA4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-7001" y="6930336"/>
            <a:ext cx="12213516" cy="95917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258572" y="448473"/>
            <a:ext cx="92188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77">
              <a:buClrTx/>
              <a:defRPr/>
            </a:pPr>
            <a:r>
              <a:rPr lang="es-ES" sz="2400" b="1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DESARROLLO DE ALIANZAS PÚBLICO PRIVADAS PARA LA PRESTACIÓN DE SERVICIOS ECOTURÍSTICOS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05239" y="5378261"/>
            <a:ext cx="517519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buClrTx/>
              <a:defRPr/>
            </a:pPr>
            <a:r>
              <a:rPr lang="es-CO" b="1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CONTRATOS DE CONCESI</a:t>
            </a:r>
            <a:r>
              <a:rPr lang="es-ES" b="1" kern="1200" dirty="0" err="1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Ó</a:t>
            </a:r>
            <a:r>
              <a:rPr lang="es-CO" b="1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N PARA LA PSE</a:t>
            </a:r>
          </a:p>
          <a:p>
            <a:pPr marL="342891" indent="-342891" algn="just" defTabSz="914377">
              <a:buClrTx/>
              <a:buFont typeface="Arial" charset="0"/>
              <a:buChar char="•"/>
              <a:defRPr/>
            </a:pPr>
            <a:r>
              <a:rPr lang="es-CO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PNN Gorgona (UT Concesi</a:t>
            </a:r>
            <a:r>
              <a:rPr lang="es-ES" kern="1200" dirty="0" err="1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ón</a:t>
            </a:r>
            <a:r>
              <a:rPr lang="es-ES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 Parque Gorgona)</a:t>
            </a:r>
          </a:p>
          <a:p>
            <a:pPr marL="342891" indent="-342891" algn="just" defTabSz="914377">
              <a:buClrTx/>
              <a:buFont typeface="Arial" charset="0"/>
              <a:buChar char="•"/>
              <a:defRPr/>
            </a:pPr>
            <a:r>
              <a:rPr lang="es-ES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PNN Los Nevados, UTON</a:t>
            </a:r>
            <a:endParaRPr lang="es-CO" kern="12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05240" y="4599291"/>
            <a:ext cx="6674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buClrTx/>
              <a:defRPr/>
            </a:pPr>
            <a:r>
              <a:rPr lang="es-ES_tradnl" b="1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CONTRATO INTERADMINISTRATIVO</a:t>
            </a:r>
          </a:p>
          <a:p>
            <a:pPr marL="285744" indent="-285744" defTabSz="914377">
              <a:buClrTx/>
              <a:buFont typeface="Arial" charset="0"/>
              <a:buChar char="•"/>
              <a:defRPr/>
            </a:pPr>
            <a:r>
              <a:rPr lang="es-ES_tradnl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PNN </a:t>
            </a:r>
            <a:r>
              <a:rPr lang="es-ES_tradnl" kern="1200" dirty="0" err="1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Tayrona</a:t>
            </a:r>
            <a:r>
              <a:rPr lang="es-ES_tradnl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 (Sociedad Hotelera Tequendama)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405239" y="3943420"/>
            <a:ext cx="65203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buClrTx/>
              <a:defRPr/>
            </a:pPr>
            <a:r>
              <a:rPr lang="es-CO" b="1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CONVENIOS DE ASOCIACIÓN</a:t>
            </a:r>
          </a:p>
          <a:p>
            <a:pPr marL="342891" indent="-342891" algn="just" defTabSz="914377">
              <a:buClrTx/>
              <a:buFont typeface="Arial" charset="0"/>
              <a:buChar char="•"/>
              <a:defRPr/>
            </a:pPr>
            <a:r>
              <a:rPr lang="es-CO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SFF Ot</a:t>
            </a:r>
            <a:r>
              <a:rPr lang="es-ES" kern="1200" dirty="0" err="1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ún</a:t>
            </a:r>
            <a:r>
              <a:rPr lang="es-ES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 Quimbaya (Fundación Semillas del Futuro)</a:t>
            </a:r>
            <a:endParaRPr lang="es-CO" kern="12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405241" y="2287311"/>
            <a:ext cx="550533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buClrTx/>
              <a:defRPr/>
            </a:pPr>
            <a:r>
              <a:rPr lang="es-ES" b="1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CONTRATOS DE PRESTACION DE SERVICIOS ECOTURISTICOS COMUNITARIOS.</a:t>
            </a:r>
          </a:p>
          <a:p>
            <a:pPr marL="342891" indent="-342891" algn="just" defTabSz="914377">
              <a:buClrTx/>
              <a:buFont typeface="Arial" charset="0"/>
              <a:buChar char="•"/>
              <a:defRPr/>
            </a:pPr>
            <a:r>
              <a:rPr lang="es-ES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PNN Corales del Rosario y de San Bernardo (Empresa Comunitaria Nativos Activos)</a:t>
            </a:r>
          </a:p>
          <a:p>
            <a:pPr marL="342891" indent="-342891" algn="just" defTabSz="914377">
              <a:buClrTx/>
              <a:buFont typeface="Arial" charset="0"/>
              <a:buChar char="•"/>
              <a:defRPr/>
            </a:pPr>
            <a:r>
              <a:rPr lang="es-ES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PNN </a:t>
            </a:r>
            <a:r>
              <a:rPr lang="es-ES" kern="1200" dirty="0" err="1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Chingaza</a:t>
            </a:r>
            <a:r>
              <a:rPr lang="es-ES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 (</a:t>
            </a:r>
            <a:r>
              <a:rPr lang="es-ES" kern="1200" dirty="0" err="1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Corpochingaza</a:t>
            </a:r>
            <a:r>
              <a:rPr lang="es-ES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marL="342891" indent="-342891" algn="just" defTabSz="914377">
              <a:buClrTx/>
              <a:buFont typeface="Arial" charset="0"/>
              <a:buChar char="•"/>
              <a:defRPr/>
            </a:pPr>
            <a:r>
              <a:rPr lang="es-ES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PNN Cueva de los Guácharos (Fundación Cerca Viva; </a:t>
            </a:r>
            <a:r>
              <a:rPr lang="es-ES" kern="1200" dirty="0" err="1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Corpoandaquies</a:t>
            </a:r>
            <a:r>
              <a:rPr lang="es-ES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)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E93DF27-C199-6DE6-24E0-92DD6ECDC56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2002" y="6079898"/>
            <a:ext cx="2884699" cy="46457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1B182CBE-CC68-7869-CDC6-A8624D1FD17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7804" y="71015"/>
            <a:ext cx="2193815" cy="855697"/>
          </a:xfrm>
          <a:prstGeom prst="rect">
            <a:avLst/>
          </a:prstGeom>
        </p:spPr>
      </p:pic>
      <p:sp>
        <p:nvSpPr>
          <p:cNvPr id="13" name="Rectángulo 12"/>
          <p:cNvSpPr/>
          <p:nvPr/>
        </p:nvSpPr>
        <p:spPr>
          <a:xfrm>
            <a:off x="6543367" y="2308551"/>
            <a:ext cx="51751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buClrTx/>
              <a:defRPr/>
            </a:pPr>
            <a:r>
              <a:rPr lang="es-ES" b="1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COORDINACION INTERINSTITUCIONAL CON ENTIDADES DE CARÁCTER PUBLICO Y SIN ANIMO DE LUCRO</a:t>
            </a:r>
            <a:endParaRPr lang="es-CO" b="1" kern="12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6550292" y="3022064"/>
            <a:ext cx="51751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buClrTx/>
              <a:defRPr/>
            </a:pPr>
            <a:r>
              <a:rPr lang="es-ES" b="1" kern="1200" dirty="0">
                <a:solidFill>
                  <a:prstClr val="white"/>
                </a:solidFill>
                <a:latin typeface="Arial" charset="0"/>
                <a:ea typeface="Arial" charset="0"/>
                <a:cs typeface="Arial" charset="0"/>
              </a:rPr>
              <a:t>ALIANZAS CON PRIVADOS (DONACIONES  - COOPERACION)</a:t>
            </a:r>
            <a:endParaRPr lang="es-CO" b="1" kern="1200" dirty="0">
              <a:solidFill>
                <a:prstClr val="white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74084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993831DA-413D-9B45-B4D1-2412B9D907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2" y="-721870"/>
            <a:ext cx="12179807" cy="7427471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480481" y="926709"/>
            <a:ext cx="5609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>
              <a:buClrTx/>
              <a:defRPr/>
            </a:pPr>
            <a:r>
              <a:rPr lang="es-ES" sz="2400" b="1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PROMOCION Y COMERCIALIZACIÓN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B65075E2-3C59-9948-BC77-375915F834D7}"/>
              </a:ext>
            </a:extLst>
          </p:cNvPr>
          <p:cNvSpPr/>
          <p:nvPr/>
        </p:nvSpPr>
        <p:spPr>
          <a:xfrm>
            <a:off x="541551" y="1873839"/>
            <a:ext cx="55582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4" indent="-285744" algn="just" defTabSz="914377">
              <a:buClrTx/>
              <a:buFontTx/>
              <a:buChar char="-"/>
              <a:defRPr/>
            </a:pPr>
            <a:r>
              <a:rPr lang="es-CO" sz="2000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Divulgación en Redes sociales</a:t>
            </a:r>
          </a:p>
          <a:p>
            <a:pPr marL="285744" indent="-285744" algn="just" defTabSz="914377">
              <a:buClrTx/>
              <a:buFontTx/>
              <a:buChar char="-"/>
              <a:defRPr/>
            </a:pPr>
            <a:r>
              <a:rPr lang="es-CO" sz="2000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Famtrips</a:t>
            </a:r>
          </a:p>
          <a:p>
            <a:pPr marL="285744" indent="-285744" algn="just" defTabSz="914377">
              <a:buClrTx/>
              <a:buFontTx/>
              <a:buChar char="-"/>
              <a:defRPr/>
            </a:pPr>
            <a:r>
              <a:rPr lang="es-CO" sz="2000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Workshops</a:t>
            </a:r>
          </a:p>
          <a:p>
            <a:pPr marL="285744" indent="-285744" algn="just" defTabSz="914377">
              <a:buClrTx/>
              <a:buFontTx/>
              <a:buChar char="-"/>
              <a:defRPr/>
            </a:pPr>
            <a:r>
              <a:rPr lang="es-CO" sz="2000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Medios masivos de divulgación.</a:t>
            </a:r>
          </a:p>
          <a:p>
            <a:pPr marL="285744" indent="-285744" algn="just" defTabSz="914377">
              <a:buClrTx/>
              <a:buFontTx/>
              <a:buChar char="-"/>
              <a:defRPr/>
            </a:pPr>
            <a:r>
              <a:rPr lang="es-CO" sz="2000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Revistas especializadas.</a:t>
            </a:r>
          </a:p>
          <a:p>
            <a:pPr marL="285744" indent="-285744" algn="just" defTabSz="914377">
              <a:buClrTx/>
              <a:buFontTx/>
              <a:buChar char="-"/>
              <a:defRPr/>
            </a:pPr>
            <a:r>
              <a:rPr lang="es-CO" sz="2000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Participación en Ferias Nacionales e internacionales.</a:t>
            </a:r>
          </a:p>
          <a:p>
            <a:pPr marL="285744" indent="-285744" algn="just" defTabSz="914377">
              <a:buClrTx/>
              <a:buFontTx/>
              <a:buChar char="-"/>
              <a:defRPr/>
            </a:pPr>
            <a:r>
              <a:rPr lang="es-ES" sz="2000" kern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Desarrollo y participación en eventos deportivos y culturales en los territorios.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67EF154-675C-6AD3-FAEA-261FB8949C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2002" y="6079898"/>
            <a:ext cx="2884699" cy="46457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3481F8D-9FC3-EBAA-94AF-AB5A959F2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-7001" y="6741657"/>
            <a:ext cx="12213516" cy="9591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FCF3CD98-53EB-A487-2825-9C049116814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7804" y="71015"/>
            <a:ext cx="2193815" cy="85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4989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>
            <a:extLst>
              <a:ext uri="{FF2B5EF4-FFF2-40B4-BE49-F238E27FC236}">
                <a16:creationId xmlns:a16="http://schemas.microsoft.com/office/drawing/2014/main" id="{7C96AD8D-4476-402C-AE38-854FE6DC710B}"/>
              </a:ext>
            </a:extLst>
          </p:cNvPr>
          <p:cNvGrpSpPr/>
          <p:nvPr/>
        </p:nvGrpSpPr>
        <p:grpSpPr>
          <a:xfrm>
            <a:off x="-1" y="-159510"/>
            <a:ext cx="12191737" cy="6857850"/>
            <a:chOff x="-1" y="148"/>
            <a:chExt cx="12191737" cy="6857850"/>
          </a:xfrm>
        </p:grpSpPr>
        <p:sp>
          <p:nvSpPr>
            <p:cNvPr id="575" name="Google Shape;575;p13"/>
            <p:cNvSpPr txBox="1"/>
            <p:nvPr/>
          </p:nvSpPr>
          <p:spPr>
            <a:xfrm>
              <a:off x="443607" y="480311"/>
              <a:ext cx="3612900" cy="391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>
                <a:lnSpc>
                  <a:spcPct val="115000"/>
                </a:lnSpc>
                <a:spcBef>
                  <a:spcPts val="800"/>
                </a:spcBef>
                <a:buClr>
                  <a:srgbClr val="0054BC"/>
                </a:buClr>
                <a:buSzPts val="2100"/>
              </a:pPr>
              <a:r>
                <a:rPr lang="es-CO" sz="800" dirty="0">
                  <a:solidFill>
                    <a:srgbClr val="7F7F7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Parques Nacionales Naturales de Colombia</a:t>
              </a:r>
              <a:endParaRPr dirty="0"/>
            </a:p>
          </p:txBody>
        </p:sp>
        <p:pic>
          <p:nvPicPr>
            <p:cNvPr id="574" name="Google Shape;574;p13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" y="148"/>
              <a:ext cx="12191737" cy="4801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6" name="Google Shape;576;p13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6760723"/>
              <a:ext cx="12191736" cy="972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577" name="Google Shape;577;p13"/>
          <p:cNvSpPr txBox="1"/>
          <p:nvPr/>
        </p:nvSpPr>
        <p:spPr>
          <a:xfrm>
            <a:off x="4267523" y="4350583"/>
            <a:ext cx="3528811" cy="11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algn="ctr">
              <a:lnSpc>
                <a:spcPct val="90000"/>
              </a:lnSpc>
              <a:buClr>
                <a:srgbClr val="7F7F7F"/>
              </a:buClr>
              <a:buSzPts val="1400"/>
            </a:pPr>
            <a:r>
              <a:rPr lang="es-CO" sz="4900" b="1" dirty="0">
                <a:solidFill>
                  <a:schemeClr val="dk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¡GRACIAS!</a:t>
            </a:r>
            <a:endParaRPr sz="4900" b="1" dirty="0">
              <a:solidFill>
                <a:schemeClr val="dk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DA5105-AA7B-DBC9-DD73-313042E19FD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523" y="1361075"/>
            <a:ext cx="3528811" cy="2937401"/>
          </a:xfrm>
          <a:prstGeom prst="rect">
            <a:avLst/>
          </a:prstGeom>
        </p:spPr>
      </p:pic>
      <p:sp>
        <p:nvSpPr>
          <p:cNvPr id="4" name="3 Marcador de contenido">
            <a:extLst>
              <a:ext uri="{FF2B5EF4-FFF2-40B4-BE49-F238E27FC236}">
                <a16:creationId xmlns:a16="http://schemas.microsoft.com/office/drawing/2014/main" id="{3C14A011-4FFE-BA83-8ECA-D456D1B37679}"/>
              </a:ext>
            </a:extLst>
          </p:cNvPr>
          <p:cNvSpPr txBox="1">
            <a:spLocks/>
          </p:cNvSpPr>
          <p:nvPr/>
        </p:nvSpPr>
        <p:spPr>
          <a:xfrm>
            <a:off x="3536003" y="5484885"/>
            <a:ext cx="4989020" cy="294525"/>
          </a:xfrm>
          <a:prstGeom prst="rect">
            <a:avLst/>
          </a:prstGeom>
          <a:effectLst>
            <a:outerShdw blurRad="50800" dist="50800" dir="4320000" sx="173000" sy="173000" algn="ctr" rotWithShape="0">
              <a:srgbClr val="000000"/>
            </a:outerShdw>
          </a:effectLst>
        </p:spPr>
        <p:txBody>
          <a:bodyPr vert="horz" lIns="91440" tIns="45720" rIns="91440" bIns="45720" rtlCol="0">
            <a:no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es-CO" sz="1200" b="1" spc="300" dirty="0">
                <a:cs typeface="Arial" panose="020B0604020202020204" pitchFamily="34" charset="0"/>
              </a:rPr>
              <a:t>www.parquesnacionales.gov.co</a:t>
            </a:r>
            <a:endParaRPr lang="es-CO" altLang="es-CO" sz="1200" b="1" spc="3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ema de Office">
  <a:themeElements>
    <a:clrScheme name="Gobierno 2019">
      <a:dk1>
        <a:srgbClr val="004A84"/>
      </a:dk1>
      <a:lt1>
        <a:srgbClr val="FFFFFF"/>
      </a:lt1>
      <a:dk2>
        <a:srgbClr val="44546A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Tema de Office">
  <a:themeElements>
    <a:clrScheme name="Gobierno 2019">
      <a:dk1>
        <a:srgbClr val="004A84"/>
      </a:dk1>
      <a:lt1>
        <a:srgbClr val="FFFFFF"/>
      </a:lt1>
      <a:dk2>
        <a:srgbClr val="44546A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ork Sans">
      <a:majorFont>
        <a:latin typeface="Work Sans Light"/>
        <a:ea typeface=""/>
        <a:cs typeface=""/>
      </a:majorFont>
      <a:minorFont>
        <a:latin typeface="Work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</TotalTime>
  <Words>1922</Words>
  <Application>Microsoft Office PowerPoint</Application>
  <PresentationFormat>Panorámica</PresentationFormat>
  <Paragraphs>287</Paragraphs>
  <Slides>99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5</vt:i4>
      </vt:variant>
      <vt:variant>
        <vt:lpstr>Títulos de diapositiva</vt:lpstr>
      </vt:variant>
      <vt:variant>
        <vt:i4>99</vt:i4>
      </vt:variant>
    </vt:vector>
  </HeadingPairs>
  <TitlesOfParts>
    <vt:vector size="114" baseType="lpstr">
      <vt:lpstr>Arial</vt:lpstr>
      <vt:lpstr>Arial Black</vt:lpstr>
      <vt:lpstr>Arial Narrow</vt:lpstr>
      <vt:lpstr>Calibri</vt:lpstr>
      <vt:lpstr>Calibri Light</vt:lpstr>
      <vt:lpstr>Montserrat</vt:lpstr>
      <vt:lpstr>Montserrat ExtraBold</vt:lpstr>
      <vt:lpstr>Verdana</vt:lpstr>
      <vt:lpstr>Work Sans</vt:lpstr>
      <vt:lpstr>Work Sans Light</vt:lpstr>
      <vt:lpstr>Tema de Office</vt:lpstr>
      <vt:lpstr>1_Tema de Office</vt:lpstr>
      <vt:lpstr>5_Tema de Office</vt:lpstr>
      <vt:lpstr>2_Tema de Office</vt:lpstr>
      <vt:lpstr>3_Tema de Office</vt:lpstr>
      <vt:lpstr>ECOTURISMO  Una estrategia para la conservación de las áreas protegidas del Sistema de Parques Nacionales Naturales Agosto 08 de 2023</vt:lpstr>
      <vt:lpstr>Presentación de PowerPoint</vt:lpstr>
      <vt:lpstr>ESTO ES PARQUES NACIONALES NATURALES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Parque Nacional Natural  Amacayacu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Minisitio - Ecoturismo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pnn gcm</dc:creator>
  <cp:lastModifiedBy>CLARA ROCIO BURGOS VALENCIA</cp:lastModifiedBy>
  <cp:revision>79</cp:revision>
  <dcterms:created xsi:type="dcterms:W3CDTF">2022-11-17T19:08:43Z</dcterms:created>
  <dcterms:modified xsi:type="dcterms:W3CDTF">2023-08-09T13:28:45Z</dcterms:modified>
</cp:coreProperties>
</file>