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4550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00FF"/>
    <a:srgbClr val="009999"/>
    <a:srgbClr val="FFCC6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8" autoAdjust="0"/>
    <p:restoredTop sz="95256" autoAdjust="0"/>
  </p:normalViewPr>
  <p:slideViewPr>
    <p:cSldViewPr snapToGrid="0">
      <p:cViewPr varScale="1">
        <p:scale>
          <a:sx n="127" d="100"/>
          <a:sy n="127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28/04/2024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F1163-6462-4088-B514-25C4D1FB12F8}" type="datetimeFigureOut">
              <a:rPr lang="es-CO" smtClean="0"/>
              <a:t>28/04/2024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D342-8406-4B30-87D0-4CA30A402F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76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">
  <p:cSld name="Diseño personalizad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7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7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  <p:pic>
        <p:nvPicPr>
          <p:cNvPr id="19" name="Google Shape;19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91" y="-150"/>
            <a:ext cx="12187219" cy="6858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24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6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9" name="Google Shape;79;p8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8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1" name="Google Shape;81;p8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8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688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87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8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8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8" name="Google Shape;88;p8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9" name="Google Shape;89;p8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542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8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8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4" name="Google Shape;94;p8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5" name="Google Shape;95;p8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654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9"/>
          <p:cNvSpPr txBox="1">
            <a:spLocks noGrp="1"/>
          </p:cNvSpPr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89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8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8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8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9002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0"/>
          <p:cNvSpPr txBox="1">
            <a:spLocks noGrp="1"/>
          </p:cNvSpPr>
          <p:nvPr>
            <p:ph type="title"/>
          </p:nvPr>
        </p:nvSpPr>
        <p:spPr>
          <a:xfrm>
            <a:off x="5200650" y="1119678"/>
            <a:ext cx="6153151" cy="1042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90"/>
          <p:cNvSpPr txBox="1">
            <a:spLocks noGrp="1"/>
          </p:cNvSpPr>
          <p:nvPr>
            <p:ph type="body" idx="1"/>
          </p:nvPr>
        </p:nvSpPr>
        <p:spPr>
          <a:xfrm>
            <a:off x="5200650" y="2547634"/>
            <a:ext cx="6153151" cy="3608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9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" name="Google Shape;106;p9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" name="Google Shape;107;p90"/>
          <p:cNvSpPr>
            <a:spLocks noGrp="1"/>
          </p:cNvSpPr>
          <p:nvPr>
            <p:ph type="pic" idx="2"/>
          </p:nvPr>
        </p:nvSpPr>
        <p:spPr>
          <a:xfrm>
            <a:off x="1" y="0"/>
            <a:ext cx="4377267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08" name="Google Shape;108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27339" y="248756"/>
            <a:ext cx="2450855" cy="956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7340" y="6008372"/>
            <a:ext cx="2966475" cy="477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129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33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Custom Layout">
  <p:cSld name="11_Custom Layou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2"/>
          <p:cNvSpPr>
            <a:spLocks noGrp="1"/>
          </p:cNvSpPr>
          <p:nvPr>
            <p:ph type="pic" idx="2"/>
          </p:nvPr>
        </p:nvSpPr>
        <p:spPr>
          <a:xfrm>
            <a:off x="905493" y="999355"/>
            <a:ext cx="2156107" cy="2156108"/>
          </a:xfrm>
          <a:prstGeom prst="ellipse">
            <a:avLst/>
          </a:prstGeom>
          <a:noFill/>
          <a:ln w="158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9653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7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7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7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937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91" y="-150"/>
            <a:ext cx="12187219" cy="685829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7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7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7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  <p:pic>
        <p:nvPicPr>
          <p:cNvPr id="34" name="Google Shape;34;p74"/>
          <p:cNvPicPr preferRelativeResize="0"/>
          <p:nvPr/>
        </p:nvPicPr>
        <p:blipFill rotWithShape="1">
          <a:blip r:embed="rId3">
            <a:alphaModFix/>
          </a:blip>
          <a:srcRect t="6856"/>
          <a:stretch/>
        </p:blipFill>
        <p:spPr>
          <a:xfrm>
            <a:off x="267" y="470263"/>
            <a:ext cx="12191733" cy="638788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74"/>
          <p:cNvSpPr txBox="1"/>
          <p:nvPr/>
        </p:nvSpPr>
        <p:spPr>
          <a:xfrm>
            <a:off x="4744510" y="6639446"/>
            <a:ext cx="270298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b="1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www.parquesnacionales.gov.co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508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0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0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8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8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  <p:pic>
        <p:nvPicPr>
          <p:cNvPr id="42" name="Google Shape;4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91" y="-150"/>
            <a:ext cx="12187219" cy="6858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46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8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8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  <p:pic>
        <p:nvPicPr>
          <p:cNvPr id="49" name="Google Shape;49;p81"/>
          <p:cNvPicPr preferRelativeResize="0"/>
          <p:nvPr/>
        </p:nvPicPr>
        <p:blipFill rotWithShape="1">
          <a:blip r:embed="rId2">
            <a:alphaModFix/>
          </a:blip>
          <a:srcRect t="6856"/>
          <a:stretch/>
        </p:blipFill>
        <p:spPr>
          <a:xfrm>
            <a:off x="267" y="470263"/>
            <a:ext cx="12191733" cy="638788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1"/>
          <p:cNvSpPr txBox="1"/>
          <p:nvPr/>
        </p:nvSpPr>
        <p:spPr>
          <a:xfrm>
            <a:off x="4744510" y="6639446"/>
            <a:ext cx="270298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www.parquesnacionales.gov.co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802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8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8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287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3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3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3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3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3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8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8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970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8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8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050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8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8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331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Google Shape;12;p7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13" name="Google Shape;13;p7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14" name="Google Shape;14;p7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838889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Tabla 58">
            <a:extLst>
              <a:ext uri="{FF2B5EF4-FFF2-40B4-BE49-F238E27FC236}">
                <a16:creationId xmlns:a16="http://schemas.microsoft.com/office/drawing/2014/main" id="{4247145D-D09D-4C29-9A11-647A8377D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21780"/>
              </p:ext>
            </p:extLst>
          </p:nvPr>
        </p:nvGraphicFramePr>
        <p:xfrm>
          <a:off x="9442367" y="4973491"/>
          <a:ext cx="2572142" cy="119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72142">
                  <a:extLst>
                    <a:ext uri="{9D8B030D-6E8A-4147-A177-3AD203B41FA5}">
                      <a16:colId xmlns:a16="http://schemas.microsoft.com/office/drawing/2014/main" val="655509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Versión: 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56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1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Aprobado: </a:t>
                      </a:r>
                      <a:r>
                        <a:rPr lang="es-CO" sz="1200" b="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Comité Institucional de Gestión y Desempeño</a:t>
                      </a:r>
                      <a:endParaRPr lang="es-CO" sz="1200" b="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85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s-CO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</a:rPr>
                        <a:t>Fecha: </a:t>
                      </a:r>
                      <a:r>
                        <a:rPr kumimoji="0" lang="es-CO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</a:rPr>
                        <a:t>27/11/2023</a:t>
                      </a:r>
                      <a:endParaRPr kumimoji="0" lang="es-CO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740600"/>
                  </a:ext>
                </a:extLst>
              </a:tr>
            </a:tbl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D22D6316-BFC6-4944-9427-30AA94B6AB0B}"/>
              </a:ext>
            </a:extLst>
          </p:cNvPr>
          <p:cNvGrpSpPr/>
          <p:nvPr/>
        </p:nvGrpSpPr>
        <p:grpSpPr>
          <a:xfrm>
            <a:off x="3893721" y="42401"/>
            <a:ext cx="5588098" cy="523220"/>
            <a:chOff x="3002436" y="54593"/>
            <a:chExt cx="5588098" cy="523220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5F721A7D-C242-4895-9EC3-06651B64CA92}"/>
                </a:ext>
              </a:extLst>
            </p:cNvPr>
            <p:cNvSpPr txBox="1"/>
            <p:nvPr/>
          </p:nvSpPr>
          <p:spPr>
            <a:xfrm>
              <a:off x="3002436" y="54593"/>
              <a:ext cx="18005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944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MAPA DE</a:t>
              </a:r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6B5EB391-9F83-441B-8AD4-1F6EE2F131A8}"/>
                </a:ext>
              </a:extLst>
            </p:cNvPr>
            <p:cNvSpPr txBox="1"/>
            <p:nvPr/>
          </p:nvSpPr>
          <p:spPr>
            <a:xfrm>
              <a:off x="4753807" y="54593"/>
              <a:ext cx="38367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4D88C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</a:t>
              </a: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CF1BBC30-7786-4AC3-9832-D6B18B8CFF94}"/>
              </a:ext>
            </a:extLst>
          </p:cNvPr>
          <p:cNvGrpSpPr/>
          <p:nvPr/>
        </p:nvGrpSpPr>
        <p:grpSpPr>
          <a:xfrm>
            <a:off x="220963" y="4673803"/>
            <a:ext cx="2763529" cy="1771333"/>
            <a:chOff x="296620" y="4633567"/>
            <a:chExt cx="2878128" cy="1839724"/>
          </a:xfrm>
        </p:grpSpPr>
        <p:sp>
          <p:nvSpPr>
            <p:cNvPr id="10" name="Trapecio 9">
              <a:extLst>
                <a:ext uri="{FF2B5EF4-FFF2-40B4-BE49-F238E27FC236}">
                  <a16:creationId xmlns:a16="http://schemas.microsoft.com/office/drawing/2014/main" id="{3DA5F868-0569-4486-B647-54E9E503842E}"/>
                </a:ext>
              </a:extLst>
            </p:cNvPr>
            <p:cNvSpPr/>
            <p:nvPr/>
          </p:nvSpPr>
          <p:spPr>
            <a:xfrm flipV="1">
              <a:off x="815822" y="4753059"/>
              <a:ext cx="1839723" cy="402336"/>
            </a:xfrm>
            <a:prstGeom prst="trapezoid">
              <a:avLst>
                <a:gd name="adj" fmla="val 28030"/>
              </a:avLst>
            </a:prstGeom>
            <a:solidFill>
              <a:srgbClr val="4D88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045EBB2E-75D5-48F8-8669-EABC7EE467DB}"/>
                </a:ext>
              </a:extLst>
            </p:cNvPr>
            <p:cNvSpPr txBox="1"/>
            <p:nvPr/>
          </p:nvSpPr>
          <p:spPr>
            <a:xfrm>
              <a:off x="1008560" y="4828730"/>
              <a:ext cx="1454244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 Estratégicos</a:t>
              </a:r>
            </a:p>
          </p:txBody>
        </p:sp>
        <p:sp>
          <p:nvSpPr>
            <p:cNvPr id="12" name="Trapecio 11">
              <a:extLst>
                <a:ext uri="{FF2B5EF4-FFF2-40B4-BE49-F238E27FC236}">
                  <a16:creationId xmlns:a16="http://schemas.microsoft.com/office/drawing/2014/main" id="{5A70F782-9C32-4808-8786-49682CD2F9FA}"/>
                </a:ext>
              </a:extLst>
            </p:cNvPr>
            <p:cNvSpPr/>
            <p:nvPr/>
          </p:nvSpPr>
          <p:spPr>
            <a:xfrm>
              <a:off x="815822" y="5956759"/>
              <a:ext cx="1839723" cy="402336"/>
            </a:xfrm>
            <a:prstGeom prst="trapezoid">
              <a:avLst>
                <a:gd name="adj" fmla="val 28030"/>
              </a:avLst>
            </a:prstGeom>
            <a:solidFill>
              <a:srgbClr val="0036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3E402566-DB55-43B3-A253-D84B402EB65E}"/>
                </a:ext>
              </a:extLst>
            </p:cNvPr>
            <p:cNvSpPr txBox="1"/>
            <p:nvPr/>
          </p:nvSpPr>
          <p:spPr>
            <a:xfrm>
              <a:off x="1091115" y="6036764"/>
              <a:ext cx="128913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 de Apoyo</a:t>
              </a:r>
            </a:p>
          </p:txBody>
        </p:sp>
        <p:sp>
          <p:nvSpPr>
            <p:cNvPr id="14" name="Trapecio 13">
              <a:extLst>
                <a:ext uri="{FF2B5EF4-FFF2-40B4-BE49-F238E27FC236}">
                  <a16:creationId xmlns:a16="http://schemas.microsoft.com/office/drawing/2014/main" id="{81372083-2E53-435D-90A3-C5E86839D5B5}"/>
                </a:ext>
              </a:extLst>
            </p:cNvPr>
            <p:cNvSpPr/>
            <p:nvPr/>
          </p:nvSpPr>
          <p:spPr>
            <a:xfrm>
              <a:off x="940433" y="5369609"/>
              <a:ext cx="1590500" cy="402336"/>
            </a:xfrm>
            <a:prstGeom prst="trapezoid">
              <a:avLst>
                <a:gd name="adj" fmla="val 0"/>
              </a:avLst>
            </a:prstGeom>
            <a:solidFill>
              <a:srgbClr val="0094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92FD827F-33ED-4150-93EF-BD9E5B5BAA29}"/>
                </a:ext>
              </a:extLst>
            </p:cNvPr>
            <p:cNvSpPr txBox="1"/>
            <p:nvPr/>
          </p:nvSpPr>
          <p:spPr>
            <a:xfrm>
              <a:off x="1057452" y="5449614"/>
              <a:ext cx="13564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 Misionales</a:t>
              </a:r>
            </a:p>
          </p:txBody>
        </p:sp>
        <p:sp>
          <p:nvSpPr>
            <p:cNvPr id="16" name="Trapecio 15">
              <a:extLst>
                <a:ext uri="{FF2B5EF4-FFF2-40B4-BE49-F238E27FC236}">
                  <a16:creationId xmlns:a16="http://schemas.microsoft.com/office/drawing/2014/main" id="{EBE576C4-4224-4C79-9E05-5CE152E00F18}"/>
                </a:ext>
              </a:extLst>
            </p:cNvPr>
            <p:cNvSpPr/>
            <p:nvPr/>
          </p:nvSpPr>
          <p:spPr>
            <a:xfrm rot="16200000" flipV="1">
              <a:off x="-422074" y="5352262"/>
              <a:ext cx="1839723" cy="402336"/>
            </a:xfrm>
            <a:prstGeom prst="trapezoid">
              <a:avLst>
                <a:gd name="adj" fmla="val 28030"/>
              </a:avLst>
            </a:prstGeom>
            <a:solidFill>
              <a:srgbClr val="ED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076E1A5-61D3-4659-A9D9-9A4FFDC26BDE}"/>
                </a:ext>
              </a:extLst>
            </p:cNvPr>
            <p:cNvSpPr txBox="1"/>
            <p:nvPr/>
          </p:nvSpPr>
          <p:spPr>
            <a:xfrm rot="16200000">
              <a:off x="-309402" y="5425214"/>
              <a:ext cx="1611952" cy="2564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 de Evaluación</a:t>
              </a:r>
            </a:p>
          </p:txBody>
        </p:sp>
        <p:sp>
          <p:nvSpPr>
            <p:cNvPr id="19" name="Trapecio 18">
              <a:extLst>
                <a:ext uri="{FF2B5EF4-FFF2-40B4-BE49-F238E27FC236}">
                  <a16:creationId xmlns:a16="http://schemas.microsoft.com/office/drawing/2014/main" id="{74C6C49E-87D0-400E-842F-355F74847709}"/>
                </a:ext>
              </a:extLst>
            </p:cNvPr>
            <p:cNvSpPr/>
            <p:nvPr/>
          </p:nvSpPr>
          <p:spPr>
            <a:xfrm rot="5400000" flipH="1" flipV="1">
              <a:off x="2053718" y="5352261"/>
              <a:ext cx="1839723" cy="402336"/>
            </a:xfrm>
            <a:prstGeom prst="trapezoid">
              <a:avLst>
                <a:gd name="adj" fmla="val 28030"/>
              </a:avLst>
            </a:prstGeom>
            <a:solidFill>
              <a:srgbClr val="ED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7AF882B0-E327-458D-8693-EBCD243C052A}"/>
                </a:ext>
              </a:extLst>
            </p:cNvPr>
            <p:cNvSpPr txBox="1"/>
            <p:nvPr/>
          </p:nvSpPr>
          <p:spPr>
            <a:xfrm rot="5400000" flipH="1">
              <a:off x="2167602" y="5425213"/>
              <a:ext cx="1611952" cy="25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rPr>
                <a:t>Procesos de Evaluación</a:t>
              </a:r>
            </a:p>
          </p:txBody>
        </p:sp>
        <p:sp>
          <p:nvSpPr>
            <p:cNvPr id="23" name="Triángulo isósceles 22">
              <a:extLst>
                <a:ext uri="{FF2B5EF4-FFF2-40B4-BE49-F238E27FC236}">
                  <a16:creationId xmlns:a16="http://schemas.microsoft.com/office/drawing/2014/main" id="{B7FAA7F8-C483-43F0-B6C8-A700F6134289}"/>
                </a:ext>
              </a:extLst>
            </p:cNvPr>
            <p:cNvSpPr/>
            <p:nvPr/>
          </p:nvSpPr>
          <p:spPr>
            <a:xfrm rot="10800000">
              <a:off x="1656804" y="5132623"/>
              <a:ext cx="165100" cy="113495"/>
            </a:xfrm>
            <a:prstGeom prst="triangle">
              <a:avLst>
                <a:gd name="adj" fmla="val 50000"/>
              </a:avLst>
            </a:prstGeom>
            <a:solidFill>
              <a:srgbClr val="4D88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2F528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4" name="Triángulo isósceles 23">
              <a:extLst>
                <a:ext uri="{FF2B5EF4-FFF2-40B4-BE49-F238E27FC236}">
                  <a16:creationId xmlns:a16="http://schemas.microsoft.com/office/drawing/2014/main" id="{4F29A8AF-15D9-47E2-AEBE-915A6E721EB7}"/>
                </a:ext>
              </a:extLst>
            </p:cNvPr>
            <p:cNvSpPr/>
            <p:nvPr/>
          </p:nvSpPr>
          <p:spPr>
            <a:xfrm rot="10800000" flipV="1">
              <a:off x="1656804" y="5858627"/>
              <a:ext cx="165100" cy="113495"/>
            </a:xfrm>
            <a:prstGeom prst="triangle">
              <a:avLst>
                <a:gd name="adj" fmla="val 50000"/>
              </a:avLst>
            </a:prstGeom>
            <a:solidFill>
              <a:srgbClr val="0036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2F528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5" name="Triángulo isósceles 24">
              <a:extLst>
                <a:ext uri="{FF2B5EF4-FFF2-40B4-BE49-F238E27FC236}">
                  <a16:creationId xmlns:a16="http://schemas.microsoft.com/office/drawing/2014/main" id="{759BD627-ED66-45E0-8972-9DDEF1CFDB03}"/>
                </a:ext>
              </a:extLst>
            </p:cNvPr>
            <p:cNvSpPr/>
            <p:nvPr/>
          </p:nvSpPr>
          <p:spPr>
            <a:xfrm rot="5400000">
              <a:off x="661469" y="5514031"/>
              <a:ext cx="165100" cy="113495"/>
            </a:xfrm>
            <a:prstGeom prst="triangle">
              <a:avLst>
                <a:gd name="adj" fmla="val 50000"/>
              </a:avLst>
            </a:prstGeom>
            <a:solidFill>
              <a:srgbClr val="ED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2F528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6" name="Triángulo isósceles 25">
              <a:extLst>
                <a:ext uri="{FF2B5EF4-FFF2-40B4-BE49-F238E27FC236}">
                  <a16:creationId xmlns:a16="http://schemas.microsoft.com/office/drawing/2014/main" id="{7A0B2D74-F580-473A-9BFB-FF61B44D04D4}"/>
                </a:ext>
              </a:extLst>
            </p:cNvPr>
            <p:cNvSpPr/>
            <p:nvPr/>
          </p:nvSpPr>
          <p:spPr>
            <a:xfrm rot="16200000" flipH="1">
              <a:off x="2646016" y="5514032"/>
              <a:ext cx="165100" cy="113495"/>
            </a:xfrm>
            <a:prstGeom prst="triangle">
              <a:avLst>
                <a:gd name="adj" fmla="val 50000"/>
              </a:avLst>
            </a:prstGeom>
            <a:solidFill>
              <a:srgbClr val="ED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2F528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47" name="Rectángulo: esquinas redondeadas 46">
            <a:extLst>
              <a:ext uri="{FF2B5EF4-FFF2-40B4-BE49-F238E27FC236}">
                <a16:creationId xmlns:a16="http://schemas.microsoft.com/office/drawing/2014/main" id="{0D47F696-2E3F-4FA6-B53C-344A22257163}"/>
              </a:ext>
            </a:extLst>
          </p:cNvPr>
          <p:cNvSpPr/>
          <p:nvPr/>
        </p:nvSpPr>
        <p:spPr>
          <a:xfrm>
            <a:off x="9580592" y="3610627"/>
            <a:ext cx="2226075" cy="42489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171B615-D99C-4FA7-A89A-852A157DA7A1}"/>
              </a:ext>
            </a:extLst>
          </p:cNvPr>
          <p:cNvSpPr txBox="1"/>
          <p:nvPr/>
        </p:nvSpPr>
        <p:spPr>
          <a:xfrm>
            <a:off x="9705199" y="3604638"/>
            <a:ext cx="20182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Satisfacción de necesidades,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requisitos y expectativas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2267956-C421-4BC3-A7B9-03BDF68E68A8}"/>
              </a:ext>
            </a:extLst>
          </p:cNvPr>
          <p:cNvSpPr txBox="1"/>
          <p:nvPr/>
        </p:nvSpPr>
        <p:spPr>
          <a:xfrm>
            <a:off x="9636783" y="1325941"/>
            <a:ext cx="2155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Grupos de valor e interés 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ciudadanía en general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A43223D8-53B1-4B1F-B21F-1CECEDFEA7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1133" y="1930238"/>
            <a:ext cx="2018234" cy="154829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495260B2-4298-49FC-908E-2A05C0BAC558}"/>
              </a:ext>
            </a:extLst>
          </p:cNvPr>
          <p:cNvSpPr txBox="1"/>
          <p:nvPr/>
        </p:nvSpPr>
        <p:spPr>
          <a:xfrm>
            <a:off x="594769" y="1325941"/>
            <a:ext cx="2155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Grupos de valor e interés 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ciudadanía en general</a:t>
            </a:r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5DE97EB5-9727-4E8E-BAA2-6B463C9199B3}"/>
              </a:ext>
            </a:extLst>
          </p:cNvPr>
          <p:cNvSpPr/>
          <p:nvPr/>
        </p:nvSpPr>
        <p:spPr>
          <a:xfrm>
            <a:off x="393985" y="3642211"/>
            <a:ext cx="2155066" cy="42489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Necesidades - Requisitos - Expectativas</a:t>
            </a:r>
          </a:p>
        </p:txBody>
      </p:sp>
      <p:sp>
        <p:nvSpPr>
          <p:cNvPr id="52" name="Flecha: cheurón 51">
            <a:extLst>
              <a:ext uri="{FF2B5EF4-FFF2-40B4-BE49-F238E27FC236}">
                <a16:creationId xmlns:a16="http://schemas.microsoft.com/office/drawing/2014/main" id="{522C8E39-C017-4871-83F3-CCE3E066D42B}"/>
              </a:ext>
            </a:extLst>
          </p:cNvPr>
          <p:cNvSpPr/>
          <p:nvPr/>
        </p:nvSpPr>
        <p:spPr>
          <a:xfrm>
            <a:off x="2555217" y="3647634"/>
            <a:ext cx="255630" cy="424898"/>
          </a:xfrm>
          <a:prstGeom prst="chevron">
            <a:avLst>
              <a:gd name="adj" fmla="val 7530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3" name="Flecha: cheurón 52">
            <a:extLst>
              <a:ext uri="{FF2B5EF4-FFF2-40B4-BE49-F238E27FC236}">
                <a16:creationId xmlns:a16="http://schemas.microsoft.com/office/drawing/2014/main" id="{24EFB0B9-200B-4FED-A903-C05E628BA5E9}"/>
              </a:ext>
            </a:extLst>
          </p:cNvPr>
          <p:cNvSpPr/>
          <p:nvPr/>
        </p:nvSpPr>
        <p:spPr>
          <a:xfrm>
            <a:off x="2694493" y="3647634"/>
            <a:ext cx="255630" cy="424898"/>
          </a:xfrm>
          <a:prstGeom prst="chevron">
            <a:avLst>
              <a:gd name="adj" fmla="val 7530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4" name="Flecha: cheurón 53">
            <a:extLst>
              <a:ext uri="{FF2B5EF4-FFF2-40B4-BE49-F238E27FC236}">
                <a16:creationId xmlns:a16="http://schemas.microsoft.com/office/drawing/2014/main" id="{ECCB0DD7-45E4-4FDA-B195-3F4B182802FB}"/>
              </a:ext>
            </a:extLst>
          </p:cNvPr>
          <p:cNvSpPr/>
          <p:nvPr/>
        </p:nvSpPr>
        <p:spPr>
          <a:xfrm>
            <a:off x="9137747" y="3610628"/>
            <a:ext cx="260022" cy="424897"/>
          </a:xfrm>
          <a:prstGeom prst="chevron">
            <a:avLst>
              <a:gd name="adj" fmla="val 7530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5" name="Flecha: cheurón 54">
            <a:extLst>
              <a:ext uri="{FF2B5EF4-FFF2-40B4-BE49-F238E27FC236}">
                <a16:creationId xmlns:a16="http://schemas.microsoft.com/office/drawing/2014/main" id="{C0AD4FCA-CE54-4D9A-A58A-A620F79712FB}"/>
              </a:ext>
            </a:extLst>
          </p:cNvPr>
          <p:cNvSpPr/>
          <p:nvPr/>
        </p:nvSpPr>
        <p:spPr>
          <a:xfrm>
            <a:off x="9277023" y="3610628"/>
            <a:ext cx="260022" cy="424897"/>
          </a:xfrm>
          <a:prstGeom prst="chevron">
            <a:avLst>
              <a:gd name="adj" fmla="val 77001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D9C3215-637A-B75A-4FFA-FABFD14B31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5199" y="1930238"/>
            <a:ext cx="2018234" cy="154829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AA901DA-FE88-6083-37A1-4F4C5F658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847" y="609434"/>
            <a:ext cx="6183374" cy="606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33723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60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Verdana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Gloria Pereira Oviedo</cp:lastModifiedBy>
  <cp:revision>69</cp:revision>
  <dcterms:created xsi:type="dcterms:W3CDTF">2023-05-08T00:34:42Z</dcterms:created>
  <dcterms:modified xsi:type="dcterms:W3CDTF">2024-04-28T23:25:00Z</dcterms:modified>
</cp:coreProperties>
</file>